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9" r:id="rId2"/>
    <p:sldId id="258" r:id="rId3"/>
    <p:sldId id="274" r:id="rId4"/>
    <p:sldId id="262" r:id="rId5"/>
    <p:sldId id="271" r:id="rId6"/>
    <p:sldId id="273" r:id="rId7"/>
    <p:sldId id="261" r:id="rId8"/>
    <p:sldId id="265" r:id="rId9"/>
    <p:sldId id="266" r:id="rId10"/>
    <p:sldId id="263" r:id="rId11"/>
    <p:sldId id="267" r:id="rId12"/>
    <p:sldId id="268" r:id="rId13"/>
    <p:sldId id="270" r:id="rId14"/>
    <p:sldId id="264" r:id="rId15"/>
    <p:sldId id="269"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57E"/>
    <a:srgbClr val="123A28"/>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B2660-8640-412B-B7D6-EFC1D649D422}" v="284" dt="2023-05-22T14:56:32.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hawi Paswan" userId="a042e6c324845479" providerId="LiveId" clId="{D40B2660-8640-412B-B7D6-EFC1D649D422}"/>
    <pc:docChg chg="undo redo custSel addSld delSld modSld sldOrd modMainMaster">
      <pc:chgData name="Janhawi Paswan" userId="a042e6c324845479" providerId="LiveId" clId="{D40B2660-8640-412B-B7D6-EFC1D649D422}" dt="2023-05-22T15:04:07.211" v="1237" actId="20577"/>
      <pc:docMkLst>
        <pc:docMk/>
      </pc:docMkLst>
      <pc:sldChg chg="addSp delSp modSp mod modTransition">
        <pc:chgData name="Janhawi Paswan" userId="a042e6c324845479" providerId="LiveId" clId="{D40B2660-8640-412B-B7D6-EFC1D649D422}" dt="2023-05-22T14:53:07.368" v="1213" actId="20577"/>
        <pc:sldMkLst>
          <pc:docMk/>
          <pc:sldMk cId="2689089790" sldId="258"/>
        </pc:sldMkLst>
        <pc:spChg chg="del mod">
          <ac:chgData name="Janhawi Paswan" userId="a042e6c324845479" providerId="LiveId" clId="{D40B2660-8640-412B-B7D6-EFC1D649D422}" dt="2023-05-22T08:16:21.891" v="1089" actId="478"/>
          <ac:spMkLst>
            <pc:docMk/>
            <pc:sldMk cId="2689089790" sldId="258"/>
            <ac:spMk id="2" creationId="{9D6A748D-BEEC-43A4-BFF3-B31C0275A5D9}"/>
          </ac:spMkLst>
        </pc:spChg>
        <pc:spChg chg="add mod">
          <ac:chgData name="Janhawi Paswan" userId="a042e6c324845479" providerId="LiveId" clId="{D40B2660-8640-412B-B7D6-EFC1D649D422}" dt="2023-05-22T08:18:40.984" v="1101" actId="1076"/>
          <ac:spMkLst>
            <pc:docMk/>
            <pc:sldMk cId="2689089790" sldId="258"/>
            <ac:spMk id="3" creationId="{462C56A4-E25F-6483-2834-A36CF670F900}"/>
          </ac:spMkLst>
        </pc:spChg>
        <pc:spChg chg="add mod">
          <ac:chgData name="Janhawi Paswan" userId="a042e6c324845479" providerId="LiveId" clId="{D40B2660-8640-412B-B7D6-EFC1D649D422}" dt="2023-05-22T07:16:42.227" v="673" actId="1076"/>
          <ac:spMkLst>
            <pc:docMk/>
            <pc:sldMk cId="2689089790" sldId="258"/>
            <ac:spMk id="5" creationId="{15512714-01D3-0E04-9A23-94EC06E43500}"/>
          </ac:spMkLst>
        </pc:spChg>
        <pc:spChg chg="add del mod">
          <ac:chgData name="Janhawi Paswan" userId="a042e6c324845479" providerId="LiveId" clId="{D40B2660-8640-412B-B7D6-EFC1D649D422}" dt="2023-05-22T07:15:32.089" v="665"/>
          <ac:spMkLst>
            <pc:docMk/>
            <pc:sldMk cId="2689089790" sldId="258"/>
            <ac:spMk id="6" creationId="{71312B45-D1A5-D041-8349-754D4FC829CE}"/>
          </ac:spMkLst>
        </pc:spChg>
        <pc:spChg chg="add mod">
          <ac:chgData name="Janhawi Paswan" userId="a042e6c324845479" providerId="LiveId" clId="{D40B2660-8640-412B-B7D6-EFC1D649D422}" dt="2023-05-22T14:53:07.368" v="1213" actId="20577"/>
          <ac:spMkLst>
            <pc:docMk/>
            <pc:sldMk cId="2689089790" sldId="258"/>
            <ac:spMk id="6" creationId="{B1B033CC-3CB6-8A04-9FB8-F0C0DB8B2FDA}"/>
          </ac:spMkLst>
        </pc:spChg>
        <pc:spChg chg="add mod">
          <ac:chgData name="Janhawi Paswan" userId="a042e6c324845479" providerId="LiveId" clId="{D40B2660-8640-412B-B7D6-EFC1D649D422}" dt="2023-05-22T07:17:00.531" v="676" actId="1076"/>
          <ac:spMkLst>
            <pc:docMk/>
            <pc:sldMk cId="2689089790" sldId="258"/>
            <ac:spMk id="7" creationId="{2B797C74-1DFB-C835-E9EC-1A46C698FE68}"/>
          </ac:spMkLst>
        </pc:spChg>
        <pc:spChg chg="add del mod">
          <ac:chgData name="Janhawi Paswan" userId="a042e6c324845479" providerId="LiveId" clId="{D40B2660-8640-412B-B7D6-EFC1D649D422}" dt="2023-05-22T08:16:23.882" v="1090" actId="478"/>
          <ac:spMkLst>
            <pc:docMk/>
            <pc:sldMk cId="2689089790" sldId="258"/>
            <ac:spMk id="9" creationId="{3F3FBFB2-D323-06C1-8AED-ECACD7ADD524}"/>
          </ac:spMkLst>
        </pc:spChg>
        <pc:spChg chg="add del mod">
          <ac:chgData name="Janhawi Paswan" userId="a042e6c324845479" providerId="LiveId" clId="{D40B2660-8640-412B-B7D6-EFC1D649D422}" dt="2023-05-22T08:17:13.188" v="1097"/>
          <ac:spMkLst>
            <pc:docMk/>
            <pc:sldMk cId="2689089790" sldId="258"/>
            <ac:spMk id="10" creationId="{A30B184E-AF00-E5E4-10DF-AE18B7F55498}"/>
          </ac:spMkLst>
        </pc:spChg>
        <pc:graphicFrameChg chg="mod">
          <ac:chgData name="Janhawi Paswan" userId="a042e6c324845479" providerId="LiveId" clId="{D40B2660-8640-412B-B7D6-EFC1D649D422}" dt="2023-05-22T08:34:19.598" v="1160" actId="207"/>
          <ac:graphicFrameMkLst>
            <pc:docMk/>
            <pc:sldMk cId="2689089790" sldId="258"/>
            <ac:graphicFrameMk id="4" creationId="{AED04DAF-1E3F-4397-8834-E64118E9B2CD}"/>
          </ac:graphicFrameMkLst>
        </pc:graphicFrameChg>
      </pc:sldChg>
      <pc:sldChg chg="addSp delSp modSp mod modTransition modClrScheme chgLayout">
        <pc:chgData name="Janhawi Paswan" userId="a042e6c324845479" providerId="LiveId" clId="{D40B2660-8640-412B-B7D6-EFC1D649D422}" dt="2023-05-22T15:02:49.862" v="1236" actId="27636"/>
        <pc:sldMkLst>
          <pc:docMk/>
          <pc:sldMk cId="633738316" sldId="259"/>
        </pc:sldMkLst>
        <pc:spChg chg="del mod">
          <ac:chgData name="Janhawi Paswan" userId="a042e6c324845479" providerId="LiveId" clId="{D40B2660-8640-412B-B7D6-EFC1D649D422}" dt="2023-05-22T05:30:32.177" v="33" actId="700"/>
          <ac:spMkLst>
            <pc:docMk/>
            <pc:sldMk cId="633738316" sldId="259"/>
            <ac:spMk id="2" creationId="{0D1F047C-C727-42A7-85C5-68C5AA1B1A93}"/>
          </ac:spMkLst>
        </pc:spChg>
        <pc:spChg chg="add mod">
          <ac:chgData name="Janhawi Paswan" userId="a042e6c324845479" providerId="LiveId" clId="{D40B2660-8640-412B-B7D6-EFC1D649D422}" dt="2023-05-22T12:52:42.420" v="1181"/>
          <ac:spMkLst>
            <pc:docMk/>
            <pc:sldMk cId="633738316" sldId="259"/>
            <ac:spMk id="3" creationId="{96AFE05E-1DC4-CACB-3965-3DB11CA17B1B}"/>
          </ac:spMkLst>
        </pc:spChg>
        <pc:spChg chg="del mod">
          <ac:chgData name="Janhawi Paswan" userId="a042e6c324845479" providerId="LiveId" clId="{D40B2660-8640-412B-B7D6-EFC1D649D422}" dt="2023-05-22T05:30:32.177" v="33" actId="700"/>
          <ac:spMkLst>
            <pc:docMk/>
            <pc:sldMk cId="633738316" sldId="259"/>
            <ac:spMk id="3" creationId="{DB93FB3F-A8D4-46D3-A1C6-C79C64563729}"/>
          </ac:spMkLst>
        </pc:spChg>
        <pc:spChg chg="add mod">
          <ac:chgData name="Janhawi Paswan" userId="a042e6c324845479" providerId="LiveId" clId="{D40B2660-8640-412B-B7D6-EFC1D649D422}" dt="2023-05-22T15:02:49.862" v="1236" actId="27636"/>
          <ac:spMkLst>
            <pc:docMk/>
            <pc:sldMk cId="633738316" sldId="259"/>
            <ac:spMk id="4" creationId="{96772EA5-9C9A-A293-3085-C9FEFBBEFBA7}"/>
          </ac:spMkLst>
        </pc:spChg>
        <pc:spChg chg="add mod">
          <ac:chgData name="Janhawi Paswan" userId="a042e6c324845479" providerId="LiveId" clId="{D40B2660-8640-412B-B7D6-EFC1D649D422}" dt="2023-05-22T12:52:42.420" v="1181"/>
          <ac:spMkLst>
            <pc:docMk/>
            <pc:sldMk cId="633738316" sldId="259"/>
            <ac:spMk id="5" creationId="{417217E5-6E37-4117-63E2-BBFB66AB87F3}"/>
          </ac:spMkLst>
        </pc:spChg>
        <pc:spChg chg="add mod">
          <ac:chgData name="Janhawi Paswan" userId="a042e6c324845479" providerId="LiveId" clId="{D40B2660-8640-412B-B7D6-EFC1D649D422}" dt="2023-05-22T07:32:40.488" v="864"/>
          <ac:spMkLst>
            <pc:docMk/>
            <pc:sldMk cId="633738316" sldId="259"/>
            <ac:spMk id="7" creationId="{2CDAD31C-BAFE-395E-55AD-D9F1C8087DAC}"/>
          </ac:spMkLst>
        </pc:spChg>
        <pc:spChg chg="add mod">
          <ac:chgData name="Janhawi Paswan" userId="a042e6c324845479" providerId="LiveId" clId="{D40B2660-8640-412B-B7D6-EFC1D649D422}" dt="2023-05-22T07:32:49.345" v="868" actId="6549"/>
          <ac:spMkLst>
            <pc:docMk/>
            <pc:sldMk cId="633738316" sldId="259"/>
            <ac:spMk id="8" creationId="{934852BD-36A7-81DF-C998-70E8F31D0B03}"/>
          </ac:spMkLst>
        </pc:spChg>
        <pc:spChg chg="mod">
          <ac:chgData name="Janhawi Paswan" userId="a042e6c324845479" providerId="LiveId" clId="{D40B2660-8640-412B-B7D6-EFC1D649D422}" dt="2023-05-22T07:33:02.241" v="873"/>
          <ac:spMkLst>
            <pc:docMk/>
            <pc:sldMk cId="633738316" sldId="259"/>
            <ac:spMk id="11" creationId="{E000B0D8-3D0E-85B3-2802-ECDE944A1AF2}"/>
          </ac:spMkLst>
        </pc:spChg>
        <pc:spChg chg="mod">
          <ac:chgData name="Janhawi Paswan" userId="a042e6c324845479" providerId="LiveId" clId="{D40B2660-8640-412B-B7D6-EFC1D649D422}" dt="2023-05-22T07:33:02.241" v="873"/>
          <ac:spMkLst>
            <pc:docMk/>
            <pc:sldMk cId="633738316" sldId="259"/>
            <ac:spMk id="12" creationId="{C727BF85-AA67-A06A-CC1B-95ED8A5B549B}"/>
          </ac:spMkLst>
        </pc:spChg>
        <pc:spChg chg="mod">
          <ac:chgData name="Janhawi Paswan" userId="a042e6c324845479" providerId="LiveId" clId="{D40B2660-8640-412B-B7D6-EFC1D649D422}" dt="2023-05-22T07:34:45.270" v="898" actId="208"/>
          <ac:spMkLst>
            <pc:docMk/>
            <pc:sldMk cId="633738316" sldId="259"/>
            <ac:spMk id="14" creationId="{1DAAC39F-D09F-80E2-1DD9-CB558FA0B0D5}"/>
          </ac:spMkLst>
        </pc:spChg>
        <pc:spChg chg="mod">
          <ac:chgData name="Janhawi Paswan" userId="a042e6c324845479" providerId="LiveId" clId="{D40B2660-8640-412B-B7D6-EFC1D649D422}" dt="2023-05-22T07:34:45.270" v="898" actId="208"/>
          <ac:spMkLst>
            <pc:docMk/>
            <pc:sldMk cId="633738316" sldId="259"/>
            <ac:spMk id="15" creationId="{CC315C6C-9C04-385A-1258-C659669A2C01}"/>
          </ac:spMkLst>
        </pc:spChg>
        <pc:spChg chg="mod">
          <ac:chgData name="Janhawi Paswan" userId="a042e6c324845479" providerId="LiveId" clId="{D40B2660-8640-412B-B7D6-EFC1D649D422}" dt="2023-05-22T07:34:41.834" v="897" actId="208"/>
          <ac:spMkLst>
            <pc:docMk/>
            <pc:sldMk cId="633738316" sldId="259"/>
            <ac:spMk id="17" creationId="{854AB829-11C7-3CBC-3837-07C9F549EBBF}"/>
          </ac:spMkLst>
        </pc:spChg>
        <pc:spChg chg="mod">
          <ac:chgData name="Janhawi Paswan" userId="a042e6c324845479" providerId="LiveId" clId="{D40B2660-8640-412B-B7D6-EFC1D649D422}" dt="2023-05-22T07:34:41.834" v="897" actId="208"/>
          <ac:spMkLst>
            <pc:docMk/>
            <pc:sldMk cId="633738316" sldId="259"/>
            <ac:spMk id="18" creationId="{9B70413E-11F8-9649-C3CC-2FE9AB174F07}"/>
          </ac:spMkLst>
        </pc:spChg>
        <pc:spChg chg="mod">
          <ac:chgData name="Janhawi Paswan" userId="a042e6c324845479" providerId="LiveId" clId="{D40B2660-8640-412B-B7D6-EFC1D649D422}" dt="2023-05-22T08:34:28.713" v="1161" actId="207"/>
          <ac:spMkLst>
            <pc:docMk/>
            <pc:sldMk cId="633738316" sldId="259"/>
            <ac:spMk id="20" creationId="{A3A6A4DD-AF7A-05CA-60D5-7519DFD4FC4A}"/>
          </ac:spMkLst>
        </pc:spChg>
        <pc:spChg chg="mod">
          <ac:chgData name="Janhawi Paswan" userId="a042e6c324845479" providerId="LiveId" clId="{D40B2660-8640-412B-B7D6-EFC1D649D422}" dt="2023-05-22T08:34:28.713" v="1161" actId="207"/>
          <ac:spMkLst>
            <pc:docMk/>
            <pc:sldMk cId="633738316" sldId="259"/>
            <ac:spMk id="21" creationId="{5DABF4D1-6E23-43FB-7B97-B5D4E77CFC79}"/>
          </ac:spMkLst>
        </pc:spChg>
        <pc:spChg chg="mod">
          <ac:chgData name="Janhawi Paswan" userId="a042e6c324845479" providerId="LiveId" clId="{D40B2660-8640-412B-B7D6-EFC1D649D422}" dt="2023-05-22T07:34:48.536" v="899" actId="208"/>
          <ac:spMkLst>
            <pc:docMk/>
            <pc:sldMk cId="633738316" sldId="259"/>
            <ac:spMk id="23" creationId="{0A852D9D-4513-3A23-71C7-9E9B9C40976F}"/>
          </ac:spMkLst>
        </pc:spChg>
        <pc:spChg chg="mod">
          <ac:chgData name="Janhawi Paswan" userId="a042e6c324845479" providerId="LiveId" clId="{D40B2660-8640-412B-B7D6-EFC1D649D422}" dt="2023-05-22T07:34:48.536" v="899" actId="208"/>
          <ac:spMkLst>
            <pc:docMk/>
            <pc:sldMk cId="633738316" sldId="259"/>
            <ac:spMk id="24" creationId="{8946D6DD-291D-0115-B2C4-68CFE59D71F4}"/>
          </ac:spMkLst>
        </pc:spChg>
        <pc:grpChg chg="add del mod">
          <ac:chgData name="Janhawi Paswan" userId="a042e6c324845479" providerId="LiveId" clId="{D40B2660-8640-412B-B7D6-EFC1D649D422}" dt="2023-05-22T12:52:52.352" v="1185" actId="478"/>
          <ac:grpSpMkLst>
            <pc:docMk/>
            <pc:sldMk cId="633738316" sldId="259"/>
            <ac:grpSpMk id="2" creationId="{D2B5FCC6-0055-8709-6153-51AB06A5EA48}"/>
          </ac:grpSpMkLst>
        </pc:grpChg>
        <pc:grpChg chg="add del mod">
          <ac:chgData name="Janhawi Paswan" userId="a042e6c324845479" providerId="LiveId" clId="{D40B2660-8640-412B-B7D6-EFC1D649D422}" dt="2023-05-22T07:33:18.444" v="881" actId="478"/>
          <ac:grpSpMkLst>
            <pc:docMk/>
            <pc:sldMk cId="633738316" sldId="259"/>
            <ac:grpSpMk id="6" creationId="{D2351C78-6A2D-335D-9025-D11387031F37}"/>
          </ac:grpSpMkLst>
        </pc:grpChg>
        <pc:grpChg chg="add del mod">
          <ac:chgData name="Janhawi Paswan" userId="a042e6c324845479" providerId="LiveId" clId="{D40B2660-8640-412B-B7D6-EFC1D649D422}" dt="2023-05-22T07:33:17.047" v="879" actId="478"/>
          <ac:grpSpMkLst>
            <pc:docMk/>
            <pc:sldMk cId="633738316" sldId="259"/>
            <ac:grpSpMk id="10" creationId="{E27FC89C-9688-8567-F543-366EF07E7B46}"/>
          </ac:grpSpMkLst>
        </pc:grpChg>
        <pc:grpChg chg="add del mod">
          <ac:chgData name="Janhawi Paswan" userId="a042e6c324845479" providerId="LiveId" clId="{D40B2660-8640-412B-B7D6-EFC1D649D422}" dt="2023-05-22T12:51:54.260" v="1180" actId="478"/>
          <ac:grpSpMkLst>
            <pc:docMk/>
            <pc:sldMk cId="633738316" sldId="259"/>
            <ac:grpSpMk id="13" creationId="{15EF7E58-28E3-B6AD-F811-AC17E6C93302}"/>
          </ac:grpSpMkLst>
        </pc:grpChg>
        <pc:grpChg chg="add del mod">
          <ac:chgData name="Janhawi Paswan" userId="a042e6c324845479" providerId="LiveId" clId="{D40B2660-8640-412B-B7D6-EFC1D649D422}" dt="2023-05-22T12:51:54.260" v="1180" actId="478"/>
          <ac:grpSpMkLst>
            <pc:docMk/>
            <pc:sldMk cId="633738316" sldId="259"/>
            <ac:grpSpMk id="16" creationId="{4003E993-37E8-2498-CC01-2A7BDC4AE8E9}"/>
          </ac:grpSpMkLst>
        </pc:grpChg>
        <pc:grpChg chg="add del mod">
          <ac:chgData name="Janhawi Paswan" userId="a042e6c324845479" providerId="LiveId" clId="{D40B2660-8640-412B-B7D6-EFC1D649D422}" dt="2023-05-22T12:51:54.260" v="1180" actId="478"/>
          <ac:grpSpMkLst>
            <pc:docMk/>
            <pc:sldMk cId="633738316" sldId="259"/>
            <ac:grpSpMk id="19" creationId="{3E7A9BB0-6F7E-3912-F43D-568744C055A3}"/>
          </ac:grpSpMkLst>
        </pc:grpChg>
        <pc:grpChg chg="add del mod">
          <ac:chgData name="Janhawi Paswan" userId="a042e6c324845479" providerId="LiveId" clId="{D40B2660-8640-412B-B7D6-EFC1D649D422}" dt="2023-05-22T12:51:54.260" v="1180" actId="478"/>
          <ac:grpSpMkLst>
            <pc:docMk/>
            <pc:sldMk cId="633738316" sldId="259"/>
            <ac:grpSpMk id="22" creationId="{82E6CD7F-CA2B-6F20-AA0E-48242A60888C}"/>
          </ac:grpSpMkLst>
        </pc:grpChg>
        <pc:picChg chg="del mod">
          <ac:chgData name="Janhawi Paswan" userId="a042e6c324845479" providerId="LiveId" clId="{D40B2660-8640-412B-B7D6-EFC1D649D422}" dt="2023-05-22T07:32:19.853" v="861" actId="478"/>
          <ac:picMkLst>
            <pc:docMk/>
            <pc:sldMk cId="633738316" sldId="259"/>
            <ac:picMk id="5" creationId="{91BC5572-FC33-4C1C-8DEE-C2CF75A75641}"/>
          </ac:picMkLst>
        </pc:picChg>
        <pc:picChg chg="add del mod">
          <ac:chgData name="Janhawi Paswan" userId="a042e6c324845479" providerId="LiveId" clId="{D40B2660-8640-412B-B7D6-EFC1D649D422}" dt="2023-05-22T07:33:17.857" v="880" actId="478"/>
          <ac:picMkLst>
            <pc:docMk/>
            <pc:sldMk cId="633738316" sldId="259"/>
            <ac:picMk id="9" creationId="{108F160E-83F1-5E64-CD4B-997C26B24306}"/>
          </ac:picMkLst>
        </pc:picChg>
      </pc:sldChg>
      <pc:sldChg chg="modSp add del mod">
        <pc:chgData name="Janhawi Paswan" userId="a042e6c324845479" providerId="LiveId" clId="{D40B2660-8640-412B-B7D6-EFC1D649D422}" dt="2023-05-22T05:52:20.754" v="254" actId="2696"/>
        <pc:sldMkLst>
          <pc:docMk/>
          <pc:sldMk cId="1731137000" sldId="260"/>
        </pc:sldMkLst>
        <pc:spChg chg="mod">
          <ac:chgData name="Janhawi Paswan" userId="a042e6c324845479" providerId="LiveId" clId="{D40B2660-8640-412B-B7D6-EFC1D649D422}" dt="2023-05-22T05:44:04.515" v="153"/>
          <ac:spMkLst>
            <pc:docMk/>
            <pc:sldMk cId="1731137000" sldId="260"/>
            <ac:spMk id="2" creationId="{9D6A748D-BEEC-43A4-BFF3-B31C0275A5D9}"/>
          </ac:spMkLst>
        </pc:spChg>
        <pc:graphicFrameChg chg="mod">
          <ac:chgData name="Janhawi Paswan" userId="a042e6c324845479" providerId="LiveId" clId="{D40B2660-8640-412B-B7D6-EFC1D649D422}" dt="2023-05-22T05:49:10.819" v="179"/>
          <ac:graphicFrameMkLst>
            <pc:docMk/>
            <pc:sldMk cId="1731137000" sldId="260"/>
            <ac:graphicFrameMk id="4" creationId="{AED04DAF-1E3F-4397-8834-E64118E9B2CD}"/>
          </ac:graphicFrameMkLst>
        </pc:graphicFrameChg>
      </pc:sldChg>
      <pc:sldChg chg="addSp delSp modSp add mod modTransition">
        <pc:chgData name="Janhawi Paswan" userId="a042e6c324845479" providerId="LiveId" clId="{D40B2660-8640-412B-B7D6-EFC1D649D422}" dt="2023-05-22T08:11:05.961" v="975"/>
        <pc:sldMkLst>
          <pc:docMk/>
          <pc:sldMk cId="933598989" sldId="261"/>
        </pc:sldMkLst>
        <pc:spChg chg="del mod">
          <ac:chgData name="Janhawi Paswan" userId="a042e6c324845479" providerId="LiveId" clId="{D40B2660-8640-412B-B7D6-EFC1D649D422}" dt="2023-05-22T06:02:00.064" v="297" actId="478"/>
          <ac:spMkLst>
            <pc:docMk/>
            <pc:sldMk cId="933598989" sldId="261"/>
            <ac:spMk id="2" creationId="{9D6A748D-BEEC-43A4-BFF3-B31C0275A5D9}"/>
          </ac:spMkLst>
        </pc:spChg>
        <pc:spChg chg="add del mod">
          <ac:chgData name="Janhawi Paswan" userId="a042e6c324845479" providerId="LiveId" clId="{D40B2660-8640-412B-B7D6-EFC1D649D422}" dt="2023-05-22T05:47:41.923" v="176"/>
          <ac:spMkLst>
            <pc:docMk/>
            <pc:sldMk cId="933598989" sldId="261"/>
            <ac:spMk id="5" creationId="{351E64B3-E11C-B04B-147B-62D8373E78C0}"/>
          </ac:spMkLst>
        </pc:spChg>
        <pc:spChg chg="add del mod">
          <ac:chgData name="Janhawi Paswan" userId="a042e6c324845479" providerId="LiveId" clId="{D40B2660-8640-412B-B7D6-EFC1D649D422}" dt="2023-05-22T05:47:37.426" v="173" actId="478"/>
          <ac:spMkLst>
            <pc:docMk/>
            <pc:sldMk cId="933598989" sldId="261"/>
            <ac:spMk id="7" creationId="{FCF3A1C4-47FB-B926-2BF2-5004A88B528F}"/>
          </ac:spMkLst>
        </pc:spChg>
        <pc:spChg chg="add mod">
          <ac:chgData name="Janhawi Paswan" userId="a042e6c324845479" providerId="LiveId" clId="{D40B2660-8640-412B-B7D6-EFC1D649D422}" dt="2023-05-22T06:53:14.625" v="577" actId="207"/>
          <ac:spMkLst>
            <pc:docMk/>
            <pc:sldMk cId="933598989" sldId="261"/>
            <ac:spMk id="8" creationId="{7402A612-3601-B013-7C3B-9BA8A1B3E1FC}"/>
          </ac:spMkLst>
        </pc:spChg>
        <pc:spChg chg="add del mod">
          <ac:chgData name="Janhawi Paswan" userId="a042e6c324845479" providerId="LiveId" clId="{D40B2660-8640-412B-B7D6-EFC1D649D422}" dt="2023-05-22T05:49:22.431" v="182"/>
          <ac:spMkLst>
            <pc:docMk/>
            <pc:sldMk cId="933598989" sldId="261"/>
            <ac:spMk id="9" creationId="{0C603697-7EEA-5CEE-014F-27AACA3120C6}"/>
          </ac:spMkLst>
        </pc:spChg>
        <pc:spChg chg="add del mod">
          <ac:chgData name="Janhawi Paswan" userId="a042e6c324845479" providerId="LiveId" clId="{D40B2660-8640-412B-B7D6-EFC1D649D422}" dt="2023-05-22T05:50:21.738" v="233" actId="1076"/>
          <ac:spMkLst>
            <pc:docMk/>
            <pc:sldMk cId="933598989" sldId="261"/>
            <ac:spMk id="10" creationId="{14956F92-7E0E-AE36-9D10-9043870AB69C}"/>
          </ac:spMkLst>
        </pc:spChg>
        <pc:spChg chg="add mod">
          <ac:chgData name="Janhawi Paswan" userId="a042e6c324845479" providerId="LiveId" clId="{D40B2660-8640-412B-B7D6-EFC1D649D422}" dt="2023-05-22T05:50:59.063" v="241" actId="1076"/>
          <ac:spMkLst>
            <pc:docMk/>
            <pc:sldMk cId="933598989" sldId="261"/>
            <ac:spMk id="11" creationId="{D6F1A1E2-E2FF-E1E3-26D6-552481A06827}"/>
          </ac:spMkLst>
        </pc:spChg>
        <pc:spChg chg="add del mod">
          <ac:chgData name="Janhawi Paswan" userId="a042e6c324845479" providerId="LiveId" clId="{D40B2660-8640-412B-B7D6-EFC1D649D422}" dt="2023-05-22T06:02:03.467" v="298" actId="478"/>
          <ac:spMkLst>
            <pc:docMk/>
            <pc:sldMk cId="933598989" sldId="261"/>
            <ac:spMk id="15" creationId="{6D94891E-FA98-47A2-228D-3E4CE80D3E14}"/>
          </ac:spMkLst>
        </pc:spChg>
        <pc:graphicFrameChg chg="del mod">
          <ac:chgData name="Janhawi Paswan" userId="a042e6c324845479" providerId="LiveId" clId="{D40B2660-8640-412B-B7D6-EFC1D649D422}" dt="2023-05-22T05:47:16.754" v="172" actId="478"/>
          <ac:graphicFrameMkLst>
            <pc:docMk/>
            <pc:sldMk cId="933598989" sldId="261"/>
            <ac:graphicFrameMk id="4" creationId="{AED04DAF-1E3F-4397-8834-E64118E9B2CD}"/>
          </ac:graphicFrameMkLst>
        </pc:graphicFrameChg>
        <pc:picChg chg="add del mod modCrop">
          <ac:chgData name="Janhawi Paswan" userId="a042e6c324845479" providerId="LiveId" clId="{D40B2660-8640-412B-B7D6-EFC1D649D422}" dt="2023-05-22T06:40:05.772" v="495" actId="478"/>
          <ac:picMkLst>
            <pc:docMk/>
            <pc:sldMk cId="933598989" sldId="261"/>
            <ac:picMk id="13" creationId="{A33A9A02-72E4-1183-0E95-5BE2BBDB7194}"/>
          </ac:picMkLst>
        </pc:picChg>
        <pc:picChg chg="add mod">
          <ac:chgData name="Janhawi Paswan" userId="a042e6c324845479" providerId="LiveId" clId="{D40B2660-8640-412B-B7D6-EFC1D649D422}" dt="2023-05-22T06:25:11.945" v="421" actId="1076"/>
          <ac:picMkLst>
            <pc:docMk/>
            <pc:sldMk cId="933598989" sldId="261"/>
            <ac:picMk id="17" creationId="{B577F62B-F126-000C-E7D2-312406C95159}"/>
          </ac:picMkLst>
        </pc:picChg>
        <pc:picChg chg="add del mod ord">
          <ac:chgData name="Janhawi Paswan" userId="a042e6c324845479" providerId="LiveId" clId="{D40B2660-8640-412B-B7D6-EFC1D649D422}" dt="2023-05-22T06:39:02.757" v="485" actId="478"/>
          <ac:picMkLst>
            <pc:docMk/>
            <pc:sldMk cId="933598989" sldId="261"/>
            <ac:picMk id="19" creationId="{A33A64F4-6449-E35A-7B37-71B3AC8B93E7}"/>
          </ac:picMkLst>
        </pc:picChg>
        <pc:picChg chg="add mod">
          <ac:chgData name="Janhawi Paswan" userId="a042e6c324845479" providerId="LiveId" clId="{D40B2660-8640-412B-B7D6-EFC1D649D422}" dt="2023-05-22T06:52:31.372" v="573" actId="1076"/>
          <ac:picMkLst>
            <pc:docMk/>
            <pc:sldMk cId="933598989" sldId="261"/>
            <ac:picMk id="20" creationId="{425F36D3-7276-1E35-A889-1D9921B294E9}"/>
          </ac:picMkLst>
        </pc:picChg>
        <pc:picChg chg="add del mod">
          <ac:chgData name="Janhawi Paswan" userId="a042e6c324845479" providerId="LiveId" clId="{D40B2660-8640-412B-B7D6-EFC1D649D422}" dt="2023-05-22T06:52:55.737" v="576" actId="478"/>
          <ac:picMkLst>
            <pc:docMk/>
            <pc:sldMk cId="933598989" sldId="261"/>
            <ac:picMk id="21" creationId="{F0DA2997-0761-0371-A952-ECB0E9837588}"/>
          </ac:picMkLst>
        </pc:picChg>
      </pc:sldChg>
      <pc:sldChg chg="modSp add del mod">
        <pc:chgData name="Janhawi Paswan" userId="a042e6c324845479" providerId="LiveId" clId="{D40B2660-8640-412B-B7D6-EFC1D649D422}" dt="2023-05-22T05:46:22.262" v="168" actId="2696"/>
        <pc:sldMkLst>
          <pc:docMk/>
          <pc:sldMk cId="211682319" sldId="262"/>
        </pc:sldMkLst>
        <pc:graphicFrameChg chg="mod">
          <ac:chgData name="Janhawi Paswan" userId="a042e6c324845479" providerId="LiveId" clId="{D40B2660-8640-412B-B7D6-EFC1D649D422}" dt="2023-05-22T05:46:18.609" v="167" actId="478"/>
          <ac:graphicFrameMkLst>
            <pc:docMk/>
            <pc:sldMk cId="211682319" sldId="262"/>
            <ac:graphicFrameMk id="4" creationId="{AED04DAF-1E3F-4397-8834-E64118E9B2CD}"/>
          </ac:graphicFrameMkLst>
        </pc:graphicFrameChg>
      </pc:sldChg>
      <pc:sldChg chg="addSp delSp modSp add mod ord modTransition">
        <pc:chgData name="Janhawi Paswan" userId="a042e6c324845479" providerId="LiveId" clId="{D40B2660-8640-412B-B7D6-EFC1D649D422}" dt="2023-05-22T12:51:34.603" v="1179" actId="207"/>
        <pc:sldMkLst>
          <pc:docMk/>
          <pc:sldMk cId="2119306454" sldId="262"/>
        </pc:sldMkLst>
        <pc:spChg chg="add del mod">
          <ac:chgData name="Janhawi Paswan" userId="a042e6c324845479" providerId="LiveId" clId="{D40B2660-8640-412B-B7D6-EFC1D649D422}" dt="2023-05-22T12:49:24.807" v="1177" actId="478"/>
          <ac:spMkLst>
            <pc:docMk/>
            <pc:sldMk cId="2119306454" sldId="262"/>
            <ac:spMk id="2" creationId="{8F739D6D-57FF-BCF7-66E7-5A2602848461}"/>
          </ac:spMkLst>
        </pc:spChg>
        <pc:spChg chg="del">
          <ac:chgData name="Janhawi Paswan" userId="a042e6c324845479" providerId="LiveId" clId="{D40B2660-8640-412B-B7D6-EFC1D649D422}" dt="2023-05-22T06:08:51.233" v="339" actId="478"/>
          <ac:spMkLst>
            <pc:docMk/>
            <pc:sldMk cId="2119306454" sldId="262"/>
            <ac:spMk id="2" creationId="{9D6A748D-BEEC-43A4-BFF3-B31C0275A5D9}"/>
          </ac:spMkLst>
        </pc:spChg>
        <pc:spChg chg="add del mod">
          <ac:chgData name="Janhawi Paswan" userId="a042e6c324845479" providerId="LiveId" clId="{D40B2660-8640-412B-B7D6-EFC1D649D422}" dt="2023-05-22T06:08:52.383" v="340" actId="478"/>
          <ac:spMkLst>
            <pc:docMk/>
            <pc:sldMk cId="2119306454" sldId="262"/>
            <ac:spMk id="6" creationId="{8D83F1C1-5968-4E39-35C7-81B80D2AF184}"/>
          </ac:spMkLst>
        </pc:spChg>
        <pc:spChg chg="mod">
          <ac:chgData name="Janhawi Paswan" userId="a042e6c324845479" providerId="LiveId" clId="{D40B2660-8640-412B-B7D6-EFC1D649D422}" dt="2023-05-22T12:51:34.603" v="1179" actId="207"/>
          <ac:spMkLst>
            <pc:docMk/>
            <pc:sldMk cId="2119306454" sldId="262"/>
            <ac:spMk id="8" creationId="{7402A612-3601-B013-7C3B-9BA8A1B3E1FC}"/>
          </ac:spMkLst>
        </pc:spChg>
        <pc:spChg chg="mod">
          <ac:chgData name="Janhawi Paswan" userId="a042e6c324845479" providerId="LiveId" clId="{D40B2660-8640-412B-B7D6-EFC1D649D422}" dt="2023-05-22T05:51:43.280" v="249"/>
          <ac:spMkLst>
            <pc:docMk/>
            <pc:sldMk cId="2119306454" sldId="262"/>
            <ac:spMk id="10" creationId="{14956F92-7E0E-AE36-9D10-9043870AB69C}"/>
          </ac:spMkLst>
        </pc:spChg>
        <pc:spChg chg="mod">
          <ac:chgData name="Janhawi Paswan" userId="a042e6c324845479" providerId="LiveId" clId="{D40B2660-8640-412B-B7D6-EFC1D649D422}" dt="2023-05-22T05:51:28.193" v="246" actId="20577"/>
          <ac:spMkLst>
            <pc:docMk/>
            <pc:sldMk cId="2119306454" sldId="262"/>
            <ac:spMk id="11" creationId="{D6F1A1E2-E2FF-E1E3-26D6-552481A06827}"/>
          </ac:spMkLst>
        </pc:spChg>
        <pc:picChg chg="add mod">
          <ac:chgData name="Janhawi Paswan" userId="a042e6c324845479" providerId="LiveId" clId="{D40B2660-8640-412B-B7D6-EFC1D649D422}" dt="2023-05-22T07:55:53.764" v="920" actId="1076"/>
          <ac:picMkLst>
            <pc:docMk/>
            <pc:sldMk cId="2119306454" sldId="262"/>
            <ac:picMk id="4" creationId="{0BCB491A-6335-8B25-D99F-D1A107BE0910}"/>
          </ac:picMkLst>
        </pc:picChg>
      </pc:sldChg>
      <pc:sldChg chg="modSp add del ord">
        <pc:chgData name="Janhawi Paswan" userId="a042e6c324845479" providerId="LiveId" clId="{D40B2660-8640-412B-B7D6-EFC1D649D422}" dt="2023-05-22T05:43:13.212" v="147" actId="2696"/>
        <pc:sldMkLst>
          <pc:docMk/>
          <pc:sldMk cId="3726427023" sldId="262"/>
        </pc:sldMkLst>
        <pc:graphicFrameChg chg="mod">
          <ac:chgData name="Janhawi Paswan" userId="a042e6c324845479" providerId="LiveId" clId="{D40B2660-8640-412B-B7D6-EFC1D649D422}" dt="2023-05-22T05:43:07.550" v="146" actId="478"/>
          <ac:graphicFrameMkLst>
            <pc:docMk/>
            <pc:sldMk cId="3726427023" sldId="262"/>
            <ac:graphicFrameMk id="4" creationId="{AED04DAF-1E3F-4397-8834-E64118E9B2CD}"/>
          </ac:graphicFrameMkLst>
        </pc:graphicFrameChg>
      </pc:sldChg>
      <pc:sldChg chg="addSp delSp modSp add mod modTransition">
        <pc:chgData name="Janhawi Paswan" userId="a042e6c324845479" providerId="LiveId" clId="{D40B2660-8640-412B-B7D6-EFC1D649D422}" dt="2023-05-22T08:11:05.961" v="975"/>
        <pc:sldMkLst>
          <pc:docMk/>
          <pc:sldMk cId="3517202343" sldId="263"/>
        </pc:sldMkLst>
        <pc:spChg chg="del">
          <ac:chgData name="Janhawi Paswan" userId="a042e6c324845479" providerId="LiveId" clId="{D40B2660-8640-412B-B7D6-EFC1D649D422}" dt="2023-05-22T06:02:28.849" v="302" actId="478"/>
          <ac:spMkLst>
            <pc:docMk/>
            <pc:sldMk cId="3517202343" sldId="263"/>
            <ac:spMk id="2" creationId="{9D6A748D-BEEC-43A4-BFF3-B31C0275A5D9}"/>
          </ac:spMkLst>
        </pc:spChg>
        <pc:spChg chg="add del mod">
          <ac:chgData name="Janhawi Paswan" userId="a042e6c324845479" providerId="LiveId" clId="{D40B2660-8640-412B-B7D6-EFC1D649D422}" dt="2023-05-22T06:02:29.945" v="303" actId="478"/>
          <ac:spMkLst>
            <pc:docMk/>
            <pc:sldMk cId="3517202343" sldId="263"/>
            <ac:spMk id="4" creationId="{2139AAD1-5412-EE72-4F24-F8A2A18AA317}"/>
          </ac:spMkLst>
        </pc:spChg>
        <pc:spChg chg="mod">
          <ac:chgData name="Janhawi Paswan" userId="a042e6c324845479" providerId="LiveId" clId="{D40B2660-8640-412B-B7D6-EFC1D649D422}" dt="2023-05-22T06:44:33.882" v="517" actId="207"/>
          <ac:spMkLst>
            <pc:docMk/>
            <pc:sldMk cId="3517202343" sldId="263"/>
            <ac:spMk id="8" creationId="{7402A612-3601-B013-7C3B-9BA8A1B3E1FC}"/>
          </ac:spMkLst>
        </pc:spChg>
        <pc:spChg chg="mod">
          <ac:chgData name="Janhawi Paswan" userId="a042e6c324845479" providerId="LiveId" clId="{D40B2660-8640-412B-B7D6-EFC1D649D422}" dt="2023-05-22T06:44:24.786" v="515" actId="207"/>
          <ac:spMkLst>
            <pc:docMk/>
            <pc:sldMk cId="3517202343" sldId="263"/>
            <ac:spMk id="10" creationId="{14956F92-7E0E-AE36-9D10-9043870AB69C}"/>
          </ac:spMkLst>
        </pc:spChg>
        <pc:spChg chg="mod">
          <ac:chgData name="Janhawi Paswan" userId="a042e6c324845479" providerId="LiveId" clId="{D40B2660-8640-412B-B7D6-EFC1D649D422}" dt="2023-05-22T06:44:30.265" v="516" actId="207"/>
          <ac:spMkLst>
            <pc:docMk/>
            <pc:sldMk cId="3517202343" sldId="263"/>
            <ac:spMk id="11" creationId="{D6F1A1E2-E2FF-E1E3-26D6-552481A06827}"/>
          </ac:spMkLst>
        </pc:spChg>
        <pc:picChg chg="add mod modCrop">
          <ac:chgData name="Janhawi Paswan" userId="a042e6c324845479" providerId="LiveId" clId="{D40B2660-8640-412B-B7D6-EFC1D649D422}" dt="2023-05-22T06:05:40.948" v="332" actId="14100"/>
          <ac:picMkLst>
            <pc:docMk/>
            <pc:sldMk cId="3517202343" sldId="263"/>
            <ac:picMk id="6" creationId="{A3B32E32-FE61-6BD7-CD8A-377D85A63B99}"/>
          </ac:picMkLst>
        </pc:picChg>
        <pc:picChg chg="add del mod">
          <ac:chgData name="Janhawi Paswan" userId="a042e6c324845479" providerId="LiveId" clId="{D40B2660-8640-412B-B7D6-EFC1D649D422}" dt="2023-05-22T06:13:26.442" v="370" actId="478"/>
          <ac:picMkLst>
            <pc:docMk/>
            <pc:sldMk cId="3517202343" sldId="263"/>
            <ac:picMk id="9" creationId="{75C2DB33-DFC0-CCEB-A370-99B4650CE3A0}"/>
          </ac:picMkLst>
        </pc:picChg>
        <pc:picChg chg="add mod ord">
          <ac:chgData name="Janhawi Paswan" userId="a042e6c324845479" providerId="LiveId" clId="{D40B2660-8640-412B-B7D6-EFC1D649D422}" dt="2023-05-22T06:43:10.167" v="510" actId="1076"/>
          <ac:picMkLst>
            <pc:docMk/>
            <pc:sldMk cId="3517202343" sldId="263"/>
            <ac:picMk id="13" creationId="{DC63FA7A-18AB-6205-116A-DC9C8AADC2B2}"/>
          </ac:picMkLst>
        </pc:picChg>
      </pc:sldChg>
      <pc:sldChg chg="addSp delSp modSp add mod modTransition">
        <pc:chgData name="Janhawi Paswan" userId="a042e6c324845479" providerId="LiveId" clId="{D40B2660-8640-412B-B7D6-EFC1D649D422}" dt="2023-05-22T08:11:05.961" v="975"/>
        <pc:sldMkLst>
          <pc:docMk/>
          <pc:sldMk cId="3810987914" sldId="264"/>
        </pc:sldMkLst>
        <pc:spChg chg="del">
          <ac:chgData name="Janhawi Paswan" userId="a042e6c324845479" providerId="LiveId" clId="{D40B2660-8640-412B-B7D6-EFC1D649D422}" dt="2023-05-22T06:04:33.734" v="316" actId="478"/>
          <ac:spMkLst>
            <pc:docMk/>
            <pc:sldMk cId="3810987914" sldId="264"/>
            <ac:spMk id="2" creationId="{9D6A748D-BEEC-43A4-BFF3-B31C0275A5D9}"/>
          </ac:spMkLst>
        </pc:spChg>
        <pc:spChg chg="add del mod">
          <ac:chgData name="Janhawi Paswan" userId="a042e6c324845479" providerId="LiveId" clId="{D40B2660-8640-412B-B7D6-EFC1D649D422}" dt="2023-05-22T06:04:34.473" v="317" actId="478"/>
          <ac:spMkLst>
            <pc:docMk/>
            <pc:sldMk cId="3810987914" sldId="264"/>
            <ac:spMk id="4" creationId="{EE7898C3-A4AC-EE5C-7989-626C1B76E409}"/>
          </ac:spMkLst>
        </pc:spChg>
        <pc:spChg chg="mod">
          <ac:chgData name="Janhawi Paswan" userId="a042e6c324845479" providerId="LiveId" clId="{D40B2660-8640-412B-B7D6-EFC1D649D422}" dt="2023-05-22T06:56:39.173" v="586" actId="207"/>
          <ac:spMkLst>
            <pc:docMk/>
            <pc:sldMk cId="3810987914" sldId="264"/>
            <ac:spMk id="8" creationId="{7402A612-3601-B013-7C3B-9BA8A1B3E1FC}"/>
          </ac:spMkLst>
        </pc:spChg>
        <pc:spChg chg="mod">
          <ac:chgData name="Janhawi Paswan" userId="a042e6c324845479" providerId="LiveId" clId="{D40B2660-8640-412B-B7D6-EFC1D649D422}" dt="2023-05-22T05:53:58.828" v="274" actId="20577"/>
          <ac:spMkLst>
            <pc:docMk/>
            <pc:sldMk cId="3810987914" sldId="264"/>
            <ac:spMk id="10" creationId="{14956F92-7E0E-AE36-9D10-9043870AB69C}"/>
          </ac:spMkLst>
        </pc:spChg>
        <pc:spChg chg="mod">
          <ac:chgData name="Janhawi Paswan" userId="a042e6c324845479" providerId="LiveId" clId="{D40B2660-8640-412B-B7D6-EFC1D649D422}" dt="2023-05-22T05:53:19.213" v="262" actId="20577"/>
          <ac:spMkLst>
            <pc:docMk/>
            <pc:sldMk cId="3810987914" sldId="264"/>
            <ac:spMk id="11" creationId="{D6F1A1E2-E2FF-E1E3-26D6-552481A06827}"/>
          </ac:spMkLst>
        </pc:spChg>
        <pc:picChg chg="add mod">
          <ac:chgData name="Janhawi Paswan" userId="a042e6c324845479" providerId="LiveId" clId="{D40B2660-8640-412B-B7D6-EFC1D649D422}" dt="2023-05-22T06:05:54.150" v="334" actId="14100"/>
          <ac:picMkLst>
            <pc:docMk/>
            <pc:sldMk cId="3810987914" sldId="264"/>
            <ac:picMk id="6" creationId="{D6F70A71-2B22-AF46-EA10-E31490338EFB}"/>
          </ac:picMkLst>
        </pc:picChg>
        <pc:picChg chg="add del mod">
          <ac:chgData name="Janhawi Paswan" userId="a042e6c324845479" providerId="LiveId" clId="{D40B2660-8640-412B-B7D6-EFC1D649D422}" dt="2023-05-22T06:25:51.868" v="428" actId="478"/>
          <ac:picMkLst>
            <pc:docMk/>
            <pc:sldMk cId="3810987914" sldId="264"/>
            <ac:picMk id="7" creationId="{82051E65-991F-8F39-E6EE-D0F433046E1C}"/>
          </ac:picMkLst>
        </pc:picChg>
        <pc:picChg chg="add mod modCrop">
          <ac:chgData name="Janhawi Paswan" userId="a042e6c324845479" providerId="LiveId" clId="{D40B2660-8640-412B-B7D6-EFC1D649D422}" dt="2023-05-22T06:30:24.759" v="435" actId="1076"/>
          <ac:picMkLst>
            <pc:docMk/>
            <pc:sldMk cId="3810987914" sldId="264"/>
            <ac:picMk id="12" creationId="{E235F520-AD52-56BC-CB47-76B43043E730}"/>
          </ac:picMkLst>
        </pc:picChg>
      </pc:sldChg>
      <pc:sldChg chg="addSp modSp add mod modTransition">
        <pc:chgData name="Janhawi Paswan" userId="a042e6c324845479" providerId="LiveId" clId="{D40B2660-8640-412B-B7D6-EFC1D649D422}" dt="2023-05-22T08:11:05.961" v="975"/>
        <pc:sldMkLst>
          <pc:docMk/>
          <pc:sldMk cId="3224523385" sldId="265"/>
        </pc:sldMkLst>
        <pc:spChg chg="mod">
          <ac:chgData name="Janhawi Paswan" userId="a042e6c324845479" providerId="LiveId" clId="{D40B2660-8640-412B-B7D6-EFC1D649D422}" dt="2023-05-22T06:53:55.604" v="580" actId="207"/>
          <ac:spMkLst>
            <pc:docMk/>
            <pc:sldMk cId="3224523385" sldId="265"/>
            <ac:spMk id="8" creationId="{7402A612-3601-B013-7C3B-9BA8A1B3E1FC}"/>
          </ac:spMkLst>
        </pc:spChg>
        <pc:spChg chg="mod">
          <ac:chgData name="Janhawi Paswan" userId="a042e6c324845479" providerId="LiveId" clId="{D40B2660-8640-412B-B7D6-EFC1D649D422}" dt="2023-05-22T06:55:01.685" v="581" actId="207"/>
          <ac:spMkLst>
            <pc:docMk/>
            <pc:sldMk cId="3224523385" sldId="265"/>
            <ac:spMk id="10" creationId="{14956F92-7E0E-AE36-9D10-9043870AB69C}"/>
          </ac:spMkLst>
        </pc:spChg>
        <pc:spChg chg="mod">
          <ac:chgData name="Janhawi Paswan" userId="a042e6c324845479" providerId="LiveId" clId="{D40B2660-8640-412B-B7D6-EFC1D649D422}" dt="2023-05-22T06:37:41.111" v="469" actId="207"/>
          <ac:spMkLst>
            <pc:docMk/>
            <pc:sldMk cId="3224523385" sldId="265"/>
            <ac:spMk id="11" creationId="{D6F1A1E2-E2FF-E1E3-26D6-552481A06827}"/>
          </ac:spMkLst>
        </pc:spChg>
        <pc:picChg chg="add mod ord">
          <ac:chgData name="Janhawi Paswan" userId="a042e6c324845479" providerId="LiveId" clId="{D40B2660-8640-412B-B7D6-EFC1D649D422}" dt="2023-05-22T06:37:32.560" v="468" actId="1076"/>
          <ac:picMkLst>
            <pc:docMk/>
            <pc:sldMk cId="3224523385" sldId="265"/>
            <ac:picMk id="2" creationId="{D51D36E6-2813-6442-25DB-530F28D45CBE}"/>
          </ac:picMkLst>
        </pc:picChg>
        <pc:picChg chg="mod">
          <ac:chgData name="Janhawi Paswan" userId="a042e6c324845479" providerId="LiveId" clId="{D40B2660-8640-412B-B7D6-EFC1D649D422}" dt="2023-05-22T07:03:49.643" v="619" actId="1076"/>
          <ac:picMkLst>
            <pc:docMk/>
            <pc:sldMk cId="3224523385" sldId="265"/>
            <ac:picMk id="13" creationId="{A33A9A02-72E4-1183-0E95-5BE2BBDB7194}"/>
          </ac:picMkLst>
        </pc:picChg>
        <pc:picChg chg="mod">
          <ac:chgData name="Janhawi Paswan" userId="a042e6c324845479" providerId="LiveId" clId="{D40B2660-8640-412B-B7D6-EFC1D649D422}" dt="2023-05-22T06:11:17.763" v="355" actId="1076"/>
          <ac:picMkLst>
            <pc:docMk/>
            <pc:sldMk cId="3224523385" sldId="265"/>
            <ac:picMk id="17" creationId="{B577F62B-F126-000C-E7D2-312406C95159}"/>
          </ac:picMkLst>
        </pc:picChg>
      </pc:sldChg>
      <pc:sldChg chg="addSp delSp modSp add mod modTransition">
        <pc:chgData name="Janhawi Paswan" userId="a042e6c324845479" providerId="LiveId" clId="{D40B2660-8640-412B-B7D6-EFC1D649D422}" dt="2023-05-22T14:58:59.114" v="1226" actId="207"/>
        <pc:sldMkLst>
          <pc:docMk/>
          <pc:sldMk cId="807591199" sldId="266"/>
        </pc:sldMkLst>
        <pc:spChg chg="add mod">
          <ac:chgData name="Janhawi Paswan" userId="a042e6c324845479" providerId="LiveId" clId="{D40B2660-8640-412B-B7D6-EFC1D649D422}" dt="2023-05-22T08:04:01.106" v="949" actId="207"/>
          <ac:spMkLst>
            <pc:docMk/>
            <pc:sldMk cId="807591199" sldId="266"/>
            <ac:spMk id="2" creationId="{F6186773-15A1-7EC5-6C57-78A8C27FECD2}"/>
          </ac:spMkLst>
        </pc:spChg>
        <pc:spChg chg="mod">
          <ac:chgData name="Janhawi Paswan" userId="a042e6c324845479" providerId="LiveId" clId="{D40B2660-8640-412B-B7D6-EFC1D649D422}" dt="2023-05-22T14:58:37.433" v="1225" actId="207"/>
          <ac:spMkLst>
            <pc:docMk/>
            <pc:sldMk cId="807591199" sldId="266"/>
            <ac:spMk id="8" creationId="{7402A612-3601-B013-7C3B-9BA8A1B3E1FC}"/>
          </ac:spMkLst>
        </pc:spChg>
        <pc:spChg chg="mod">
          <ac:chgData name="Janhawi Paswan" userId="a042e6c324845479" providerId="LiveId" clId="{D40B2660-8640-412B-B7D6-EFC1D649D422}" dt="2023-05-22T14:58:59.114" v="1226" actId="207"/>
          <ac:spMkLst>
            <pc:docMk/>
            <pc:sldMk cId="807591199" sldId="266"/>
            <ac:spMk id="10" creationId="{14956F92-7E0E-AE36-9D10-9043870AB69C}"/>
          </ac:spMkLst>
        </pc:spChg>
        <pc:spChg chg="mod">
          <ac:chgData name="Janhawi Paswan" userId="a042e6c324845479" providerId="LiveId" clId="{D40B2660-8640-412B-B7D6-EFC1D649D422}" dt="2023-05-22T06:36:46.300" v="465" actId="207"/>
          <ac:spMkLst>
            <pc:docMk/>
            <pc:sldMk cId="807591199" sldId="266"/>
            <ac:spMk id="11" creationId="{D6F1A1E2-E2FF-E1E3-26D6-552481A06827}"/>
          </ac:spMkLst>
        </pc:spChg>
        <pc:picChg chg="add del ord">
          <ac:chgData name="Janhawi Paswan" userId="a042e6c324845479" providerId="LiveId" clId="{D40B2660-8640-412B-B7D6-EFC1D649D422}" dt="2023-05-22T06:38:19.215" v="477" actId="478"/>
          <ac:picMkLst>
            <pc:docMk/>
            <pc:sldMk cId="807591199" sldId="266"/>
            <ac:picMk id="2" creationId="{88D8B072-75FE-D1E5-964E-0A96AC139B3F}"/>
          </ac:picMkLst>
        </pc:picChg>
        <pc:picChg chg="add mod ord">
          <ac:chgData name="Janhawi Paswan" userId="a042e6c324845479" providerId="LiveId" clId="{D40B2660-8640-412B-B7D6-EFC1D649D422}" dt="2023-05-22T07:04:00.396" v="620" actId="1076"/>
          <ac:picMkLst>
            <pc:docMk/>
            <pc:sldMk cId="807591199" sldId="266"/>
            <ac:picMk id="3" creationId="{26E84BB9-E3E1-458C-C333-46B7BD17AAFD}"/>
          </ac:picMkLst>
        </pc:picChg>
        <pc:picChg chg="mod">
          <ac:chgData name="Janhawi Paswan" userId="a042e6c324845479" providerId="LiveId" clId="{D40B2660-8640-412B-B7D6-EFC1D649D422}" dt="2023-05-22T06:38:35.381" v="483" actId="1076"/>
          <ac:picMkLst>
            <pc:docMk/>
            <pc:sldMk cId="807591199" sldId="266"/>
            <ac:picMk id="13" creationId="{A33A9A02-72E4-1183-0E95-5BE2BBDB7194}"/>
          </ac:picMkLst>
        </pc:picChg>
        <pc:picChg chg="mod">
          <ac:chgData name="Janhawi Paswan" userId="a042e6c324845479" providerId="LiveId" clId="{D40B2660-8640-412B-B7D6-EFC1D649D422}" dt="2023-05-22T06:36:50.073" v="466" actId="1076"/>
          <ac:picMkLst>
            <pc:docMk/>
            <pc:sldMk cId="807591199" sldId="266"/>
            <ac:picMk id="17" creationId="{B577F62B-F126-000C-E7D2-312406C95159}"/>
          </ac:picMkLst>
        </pc:picChg>
      </pc:sldChg>
      <pc:sldChg chg="addSp delSp modSp add mod modTransition">
        <pc:chgData name="Janhawi Paswan" userId="a042e6c324845479" providerId="LiveId" clId="{D40B2660-8640-412B-B7D6-EFC1D649D422}" dt="2023-05-22T08:11:05.961" v="975"/>
        <pc:sldMkLst>
          <pc:docMk/>
          <pc:sldMk cId="3326217683" sldId="267"/>
        </pc:sldMkLst>
        <pc:spChg chg="del mod">
          <ac:chgData name="Janhawi Paswan" userId="a042e6c324845479" providerId="LiveId" clId="{D40B2660-8640-412B-B7D6-EFC1D649D422}" dt="2023-05-22T06:47:28.607" v="525" actId="478"/>
          <ac:spMkLst>
            <pc:docMk/>
            <pc:sldMk cId="3326217683" sldId="267"/>
            <ac:spMk id="8" creationId="{7402A612-3601-B013-7C3B-9BA8A1B3E1FC}"/>
          </ac:spMkLst>
        </pc:spChg>
        <pc:spChg chg="mod">
          <ac:chgData name="Janhawi Paswan" userId="a042e6c324845479" providerId="LiveId" clId="{D40B2660-8640-412B-B7D6-EFC1D649D422}" dt="2023-05-22T06:50:22.791" v="564" actId="1076"/>
          <ac:spMkLst>
            <pc:docMk/>
            <pc:sldMk cId="3326217683" sldId="267"/>
            <ac:spMk id="10" creationId="{14956F92-7E0E-AE36-9D10-9043870AB69C}"/>
          </ac:spMkLst>
        </pc:spChg>
        <pc:spChg chg="del mod">
          <ac:chgData name="Janhawi Paswan" userId="a042e6c324845479" providerId="LiveId" clId="{D40B2660-8640-412B-B7D6-EFC1D649D422}" dt="2023-05-22T06:49:02.159" v="543" actId="478"/>
          <ac:spMkLst>
            <pc:docMk/>
            <pc:sldMk cId="3326217683" sldId="267"/>
            <ac:spMk id="11" creationId="{D6F1A1E2-E2FF-E1E3-26D6-552481A06827}"/>
          </ac:spMkLst>
        </pc:spChg>
        <pc:picChg chg="add del mod ord">
          <ac:chgData name="Janhawi Paswan" userId="a042e6c324845479" providerId="LiveId" clId="{D40B2660-8640-412B-B7D6-EFC1D649D422}" dt="2023-05-22T06:21:46.011" v="402" actId="478"/>
          <ac:picMkLst>
            <pc:docMk/>
            <pc:sldMk cId="3326217683" sldId="267"/>
            <ac:picMk id="3" creationId="{81C9C191-71EF-6C14-4FA9-2CFBC00ADACA}"/>
          </ac:picMkLst>
        </pc:picChg>
        <pc:picChg chg="add mod">
          <ac:chgData name="Janhawi Paswan" userId="a042e6c324845479" providerId="LiveId" clId="{D40B2660-8640-412B-B7D6-EFC1D649D422}" dt="2023-05-22T06:51:00.498" v="569" actId="1367"/>
          <ac:picMkLst>
            <pc:docMk/>
            <pc:sldMk cId="3326217683" sldId="267"/>
            <ac:picMk id="4" creationId="{9C9EF71F-AF63-A03B-D3B9-BA594C1CCEC4}"/>
          </ac:picMkLst>
        </pc:picChg>
        <pc:picChg chg="mod ord">
          <ac:chgData name="Janhawi Paswan" userId="a042e6c324845479" providerId="LiveId" clId="{D40B2660-8640-412B-B7D6-EFC1D649D422}" dt="2023-05-22T06:50:36.281" v="568" actId="1076"/>
          <ac:picMkLst>
            <pc:docMk/>
            <pc:sldMk cId="3326217683" sldId="267"/>
            <ac:picMk id="6" creationId="{A3B32E32-FE61-6BD7-CD8A-377D85A63B99}"/>
          </ac:picMkLst>
        </pc:picChg>
        <pc:picChg chg="add mod">
          <ac:chgData name="Janhawi Paswan" userId="a042e6c324845479" providerId="LiveId" clId="{D40B2660-8640-412B-B7D6-EFC1D649D422}" dt="2023-05-22T06:50:06.112" v="560" actId="1076"/>
          <ac:picMkLst>
            <pc:docMk/>
            <pc:sldMk cId="3326217683" sldId="267"/>
            <ac:picMk id="7" creationId="{ADB66BC2-7B27-9640-9F7E-53D199085212}"/>
          </ac:picMkLst>
        </pc:picChg>
      </pc:sldChg>
      <pc:sldChg chg="addSp modSp add mod ord modTransition">
        <pc:chgData name="Janhawi Paswan" userId="a042e6c324845479" providerId="LiveId" clId="{D40B2660-8640-412B-B7D6-EFC1D649D422}" dt="2023-05-22T15:04:07.211" v="1237" actId="20577"/>
        <pc:sldMkLst>
          <pc:docMk/>
          <pc:sldMk cId="2245460317" sldId="268"/>
        </pc:sldMkLst>
        <pc:spChg chg="add mod">
          <ac:chgData name="Janhawi Paswan" userId="a042e6c324845479" providerId="LiveId" clId="{D40B2660-8640-412B-B7D6-EFC1D649D422}" dt="2023-05-22T15:04:07.211" v="1237" actId="20577"/>
          <ac:spMkLst>
            <pc:docMk/>
            <pc:sldMk cId="2245460317" sldId="268"/>
            <ac:spMk id="3" creationId="{7E27044E-BF9C-41EC-5EB6-64EF9F5236C4}"/>
          </ac:spMkLst>
        </pc:spChg>
        <pc:spChg chg="mod">
          <ac:chgData name="Janhawi Paswan" userId="a042e6c324845479" providerId="LiveId" clId="{D40B2660-8640-412B-B7D6-EFC1D649D422}" dt="2023-05-22T06:46:28.535" v="522" actId="207"/>
          <ac:spMkLst>
            <pc:docMk/>
            <pc:sldMk cId="2245460317" sldId="268"/>
            <ac:spMk id="8" creationId="{7402A612-3601-B013-7C3B-9BA8A1B3E1FC}"/>
          </ac:spMkLst>
        </pc:spChg>
        <pc:spChg chg="mod">
          <ac:chgData name="Janhawi Paswan" userId="a042e6c324845479" providerId="LiveId" clId="{D40B2660-8640-412B-B7D6-EFC1D649D422}" dt="2023-05-22T06:46:19.657" v="520" actId="207"/>
          <ac:spMkLst>
            <pc:docMk/>
            <pc:sldMk cId="2245460317" sldId="268"/>
            <ac:spMk id="10" creationId="{14956F92-7E0E-AE36-9D10-9043870AB69C}"/>
          </ac:spMkLst>
        </pc:spChg>
        <pc:spChg chg="mod">
          <ac:chgData name="Janhawi Paswan" userId="a042e6c324845479" providerId="LiveId" clId="{D40B2660-8640-412B-B7D6-EFC1D649D422}" dt="2023-05-22T06:46:25.384" v="521" actId="207"/>
          <ac:spMkLst>
            <pc:docMk/>
            <pc:sldMk cId="2245460317" sldId="268"/>
            <ac:spMk id="11" creationId="{D6F1A1E2-E2FF-E1E3-26D6-552481A06827}"/>
          </ac:spMkLst>
        </pc:spChg>
        <pc:picChg chg="add mod">
          <ac:chgData name="Janhawi Paswan" userId="a042e6c324845479" providerId="LiveId" clId="{D40B2660-8640-412B-B7D6-EFC1D649D422}" dt="2023-05-22T06:52:11.578" v="571" actId="1076"/>
          <ac:picMkLst>
            <pc:docMk/>
            <pc:sldMk cId="2245460317" sldId="268"/>
            <ac:picMk id="2" creationId="{ED3BC6F7-F7A7-AE30-CAA0-C9319D42B8FA}"/>
          </ac:picMkLst>
        </pc:picChg>
      </pc:sldChg>
      <pc:sldChg chg="addSp modSp add mod ord modTransition">
        <pc:chgData name="Janhawi Paswan" userId="a042e6c324845479" providerId="LiveId" clId="{D40B2660-8640-412B-B7D6-EFC1D649D422}" dt="2023-05-22T08:11:05.961" v="975"/>
        <pc:sldMkLst>
          <pc:docMk/>
          <pc:sldMk cId="3617791638" sldId="269"/>
        </pc:sldMkLst>
        <pc:spChg chg="mod">
          <ac:chgData name="Janhawi Paswan" userId="a042e6c324845479" providerId="LiveId" clId="{D40B2660-8640-412B-B7D6-EFC1D649D422}" dt="2023-05-22T06:57:14.645" v="592" actId="207"/>
          <ac:spMkLst>
            <pc:docMk/>
            <pc:sldMk cId="3617791638" sldId="269"/>
            <ac:spMk id="8" creationId="{7402A612-3601-B013-7C3B-9BA8A1B3E1FC}"/>
          </ac:spMkLst>
        </pc:spChg>
        <pc:spChg chg="mod">
          <ac:chgData name="Janhawi Paswan" userId="a042e6c324845479" providerId="LiveId" clId="{D40B2660-8640-412B-B7D6-EFC1D649D422}" dt="2023-05-22T06:31:00.976" v="438" actId="1076"/>
          <ac:spMkLst>
            <pc:docMk/>
            <pc:sldMk cId="3617791638" sldId="269"/>
            <ac:spMk id="10" creationId="{14956F92-7E0E-AE36-9D10-9043870AB69C}"/>
          </ac:spMkLst>
        </pc:spChg>
        <pc:spChg chg="mod">
          <ac:chgData name="Janhawi Paswan" userId="a042e6c324845479" providerId="LiveId" clId="{D40B2660-8640-412B-B7D6-EFC1D649D422}" dt="2023-05-22T06:30:56.282" v="437" actId="1076"/>
          <ac:spMkLst>
            <pc:docMk/>
            <pc:sldMk cId="3617791638" sldId="269"/>
            <ac:spMk id="11" creationId="{D6F1A1E2-E2FF-E1E3-26D6-552481A06827}"/>
          </ac:spMkLst>
        </pc:spChg>
        <pc:picChg chg="add mod modCrop">
          <ac:chgData name="Janhawi Paswan" userId="a042e6c324845479" providerId="LiveId" clId="{D40B2660-8640-412B-B7D6-EFC1D649D422}" dt="2023-05-22T07:05:57.822" v="626" actId="1076"/>
          <ac:picMkLst>
            <pc:docMk/>
            <pc:sldMk cId="3617791638" sldId="269"/>
            <ac:picMk id="2" creationId="{BDFB1776-A018-4525-8AA4-95DD481754A9}"/>
          </ac:picMkLst>
        </pc:picChg>
      </pc:sldChg>
      <pc:sldChg chg="addSp modSp add mod ord modTransition">
        <pc:chgData name="Janhawi Paswan" userId="a042e6c324845479" providerId="LiveId" clId="{D40B2660-8640-412B-B7D6-EFC1D649D422}" dt="2023-05-22T08:11:05.961" v="975"/>
        <pc:sldMkLst>
          <pc:docMk/>
          <pc:sldMk cId="934976549" sldId="270"/>
        </pc:sldMkLst>
        <pc:spChg chg="add mod">
          <ac:chgData name="Janhawi Paswan" userId="a042e6c324845479" providerId="LiveId" clId="{D40B2660-8640-412B-B7D6-EFC1D649D422}" dt="2023-05-22T08:02:01.429" v="936" actId="255"/>
          <ac:spMkLst>
            <pc:docMk/>
            <pc:sldMk cId="934976549" sldId="270"/>
            <ac:spMk id="3" creationId="{0580BAC5-909B-47A1-B275-B463EEE2A01F}"/>
          </ac:spMkLst>
        </pc:spChg>
        <pc:spChg chg="mod">
          <ac:chgData name="Janhawi Paswan" userId="a042e6c324845479" providerId="LiveId" clId="{D40B2660-8640-412B-B7D6-EFC1D649D422}" dt="2023-05-22T06:56:28.498" v="585" actId="207"/>
          <ac:spMkLst>
            <pc:docMk/>
            <pc:sldMk cId="934976549" sldId="270"/>
            <ac:spMk id="8" creationId="{7402A612-3601-B013-7C3B-9BA8A1B3E1FC}"/>
          </ac:spMkLst>
        </pc:spChg>
        <pc:picChg chg="add mod">
          <ac:chgData name="Janhawi Paswan" userId="a042e6c324845479" providerId="LiveId" clId="{D40B2660-8640-412B-B7D6-EFC1D649D422}" dt="2023-05-22T06:32:14.044" v="451" actId="1076"/>
          <ac:picMkLst>
            <pc:docMk/>
            <pc:sldMk cId="934976549" sldId="270"/>
            <ac:picMk id="2" creationId="{1D9FCA83-52B8-4D7F-B9CD-55A6CEDD7CCD}"/>
          </ac:picMkLst>
        </pc:picChg>
        <pc:picChg chg="mod">
          <ac:chgData name="Janhawi Paswan" userId="a042e6c324845479" providerId="LiveId" clId="{D40B2660-8640-412B-B7D6-EFC1D649D422}" dt="2023-05-22T06:32:16.681" v="452" actId="1076"/>
          <ac:picMkLst>
            <pc:docMk/>
            <pc:sldMk cId="934976549" sldId="270"/>
            <ac:picMk id="6" creationId="{D6F70A71-2B22-AF46-EA10-E31490338EFB}"/>
          </ac:picMkLst>
        </pc:picChg>
      </pc:sldChg>
      <pc:sldChg chg="new del">
        <pc:chgData name="Janhawi Paswan" userId="a042e6c324845479" providerId="LiveId" clId="{D40B2660-8640-412B-B7D6-EFC1D649D422}" dt="2023-05-22T06:42:39.836" v="501" actId="680"/>
        <pc:sldMkLst>
          <pc:docMk/>
          <pc:sldMk cId="3486613712" sldId="271"/>
        </pc:sldMkLst>
      </pc:sldChg>
      <pc:sldChg chg="addSp modSp add mod modTransition">
        <pc:chgData name="Janhawi Paswan" userId="a042e6c324845479" providerId="LiveId" clId="{D40B2660-8640-412B-B7D6-EFC1D649D422}" dt="2023-05-22T08:11:05.961" v="975"/>
        <pc:sldMkLst>
          <pc:docMk/>
          <pc:sldMk cId="3794868487" sldId="271"/>
        </pc:sldMkLst>
        <pc:spChg chg="add mod">
          <ac:chgData name="Janhawi Paswan" userId="a042e6c324845479" providerId="LiveId" clId="{D40B2660-8640-412B-B7D6-EFC1D649D422}" dt="2023-05-22T07:58:42.192" v="926" actId="255"/>
          <ac:spMkLst>
            <pc:docMk/>
            <pc:sldMk cId="3794868487" sldId="271"/>
            <ac:spMk id="3" creationId="{481637D3-21B9-0A2A-8A46-A220465B39B5}"/>
          </ac:spMkLst>
        </pc:spChg>
        <pc:spChg chg="mod">
          <ac:chgData name="Janhawi Paswan" userId="a042e6c324845479" providerId="LiveId" clId="{D40B2660-8640-412B-B7D6-EFC1D649D422}" dt="2023-05-22T07:01:41.714" v="610" actId="207"/>
          <ac:spMkLst>
            <pc:docMk/>
            <pc:sldMk cId="3794868487" sldId="271"/>
            <ac:spMk id="8" creationId="{7402A612-3601-B013-7C3B-9BA8A1B3E1FC}"/>
          </ac:spMkLst>
        </pc:spChg>
        <pc:spChg chg="mod">
          <ac:chgData name="Janhawi Paswan" userId="a042e6c324845479" providerId="LiveId" clId="{D40B2660-8640-412B-B7D6-EFC1D649D422}" dt="2023-05-22T07:12:29.216" v="646" actId="1076"/>
          <ac:spMkLst>
            <pc:docMk/>
            <pc:sldMk cId="3794868487" sldId="271"/>
            <ac:spMk id="10" creationId="{14956F92-7E0E-AE36-9D10-9043870AB69C}"/>
          </ac:spMkLst>
        </pc:spChg>
        <pc:spChg chg="mod">
          <ac:chgData name="Janhawi Paswan" userId="a042e6c324845479" providerId="LiveId" clId="{D40B2660-8640-412B-B7D6-EFC1D649D422}" dt="2023-05-22T07:12:23.925" v="645" actId="1076"/>
          <ac:spMkLst>
            <pc:docMk/>
            <pc:sldMk cId="3794868487" sldId="271"/>
            <ac:spMk id="11" creationId="{D6F1A1E2-E2FF-E1E3-26D6-552481A06827}"/>
          </ac:spMkLst>
        </pc:spChg>
        <pc:picChg chg="add mod">
          <ac:chgData name="Janhawi Paswan" userId="a042e6c324845479" providerId="LiveId" clId="{D40B2660-8640-412B-B7D6-EFC1D649D422}" dt="2023-05-22T07:36:14.891" v="905" actId="1076"/>
          <ac:picMkLst>
            <pc:docMk/>
            <pc:sldMk cId="3794868487" sldId="271"/>
            <ac:picMk id="2" creationId="{F55CED48-2C54-364B-DBDA-8170276E0C3A}"/>
          </ac:picMkLst>
        </pc:picChg>
        <pc:picChg chg="mod">
          <ac:chgData name="Janhawi Paswan" userId="a042e6c324845479" providerId="LiveId" clId="{D40B2660-8640-412B-B7D6-EFC1D649D422}" dt="2023-05-22T07:10:54.511" v="638" actId="14826"/>
          <ac:picMkLst>
            <pc:docMk/>
            <pc:sldMk cId="3794868487" sldId="271"/>
            <ac:picMk id="4" creationId="{0BCB491A-6335-8B25-D99F-D1A107BE0910}"/>
          </ac:picMkLst>
        </pc:picChg>
      </pc:sldChg>
      <pc:sldChg chg="addSp modSp add del mod modTransition">
        <pc:chgData name="Janhawi Paswan" userId="a042e6c324845479" providerId="LiveId" clId="{D40B2660-8640-412B-B7D6-EFC1D649D422}" dt="2023-05-22T12:51:27.570" v="1178" actId="47"/>
        <pc:sldMkLst>
          <pc:docMk/>
          <pc:sldMk cId="1423529261" sldId="272"/>
        </pc:sldMkLst>
        <pc:spChg chg="mod">
          <ac:chgData name="Janhawi Paswan" userId="a042e6c324845479" providerId="LiveId" clId="{D40B2660-8640-412B-B7D6-EFC1D649D422}" dt="2023-05-22T07:54:17.939" v="913" actId="1076"/>
          <ac:spMkLst>
            <pc:docMk/>
            <pc:sldMk cId="1423529261" sldId="272"/>
            <ac:spMk id="8" creationId="{7402A612-3601-B013-7C3B-9BA8A1B3E1FC}"/>
          </ac:spMkLst>
        </pc:spChg>
        <pc:spChg chg="mod">
          <ac:chgData name="Janhawi Paswan" userId="a042e6c324845479" providerId="LiveId" clId="{D40B2660-8640-412B-B7D6-EFC1D649D422}" dt="2023-05-22T07:54:48.910" v="919" actId="1076"/>
          <ac:spMkLst>
            <pc:docMk/>
            <pc:sldMk cId="1423529261" sldId="272"/>
            <ac:spMk id="10" creationId="{14956F92-7E0E-AE36-9D10-9043870AB69C}"/>
          </ac:spMkLst>
        </pc:spChg>
        <pc:spChg chg="mod">
          <ac:chgData name="Janhawi Paswan" userId="a042e6c324845479" providerId="LiveId" clId="{D40B2660-8640-412B-B7D6-EFC1D649D422}" dt="2023-05-22T07:54:43.037" v="918" actId="1076"/>
          <ac:spMkLst>
            <pc:docMk/>
            <pc:sldMk cId="1423529261" sldId="272"/>
            <ac:spMk id="11" creationId="{D6F1A1E2-E2FF-E1E3-26D6-552481A06827}"/>
          </ac:spMkLst>
        </pc:spChg>
        <pc:picChg chg="add mod">
          <ac:chgData name="Janhawi Paswan" userId="a042e6c324845479" providerId="LiveId" clId="{D40B2660-8640-412B-B7D6-EFC1D649D422}" dt="2023-05-22T07:54:38.549" v="917" actId="1076"/>
          <ac:picMkLst>
            <pc:docMk/>
            <pc:sldMk cId="1423529261" sldId="272"/>
            <ac:picMk id="3" creationId="{69814AA4-E1A9-812A-BEFF-D3EB1D4B9E70}"/>
          </ac:picMkLst>
        </pc:picChg>
        <pc:picChg chg="mod">
          <ac:chgData name="Janhawi Paswan" userId="a042e6c324845479" providerId="LiveId" clId="{D40B2660-8640-412B-B7D6-EFC1D649D422}" dt="2023-05-22T07:54:33.346" v="916" actId="1076"/>
          <ac:picMkLst>
            <pc:docMk/>
            <pc:sldMk cId="1423529261" sldId="272"/>
            <ac:picMk id="4" creationId="{0BCB491A-6335-8B25-D99F-D1A107BE0910}"/>
          </ac:picMkLst>
        </pc:picChg>
      </pc:sldChg>
      <pc:sldChg chg="modSp add mod modTransition">
        <pc:chgData name="Janhawi Paswan" userId="a042e6c324845479" providerId="LiveId" clId="{D40B2660-8640-412B-B7D6-EFC1D649D422}" dt="2023-05-22T08:11:05.961" v="975"/>
        <pc:sldMkLst>
          <pc:docMk/>
          <pc:sldMk cId="3281253274" sldId="273"/>
        </pc:sldMkLst>
        <pc:picChg chg="mod">
          <ac:chgData name="Janhawi Paswan" userId="a042e6c324845479" providerId="LiveId" clId="{D40B2660-8640-412B-B7D6-EFC1D649D422}" dt="2023-05-22T07:02:15.188" v="615" actId="1076"/>
          <ac:picMkLst>
            <pc:docMk/>
            <pc:sldMk cId="3281253274" sldId="273"/>
            <ac:picMk id="2" creationId="{F55CED48-2C54-364B-DBDA-8170276E0C3A}"/>
          </ac:picMkLst>
        </pc:picChg>
        <pc:picChg chg="mod">
          <ac:chgData name="Janhawi Paswan" userId="a042e6c324845479" providerId="LiveId" clId="{D40B2660-8640-412B-B7D6-EFC1D649D422}" dt="2023-05-22T07:54:01.670" v="910" actId="1076"/>
          <ac:picMkLst>
            <pc:docMk/>
            <pc:sldMk cId="3281253274" sldId="273"/>
            <ac:picMk id="4" creationId="{0BCB491A-6335-8B25-D99F-D1A107BE0910}"/>
          </ac:picMkLst>
        </pc:picChg>
      </pc:sldChg>
      <pc:sldChg chg="add del">
        <pc:chgData name="Janhawi Paswan" userId="a042e6c324845479" providerId="LiveId" clId="{D40B2660-8640-412B-B7D6-EFC1D649D422}" dt="2023-05-22T07:17:50.021" v="679" actId="2696"/>
        <pc:sldMkLst>
          <pc:docMk/>
          <pc:sldMk cId="162577660" sldId="274"/>
        </pc:sldMkLst>
      </pc:sldChg>
      <pc:sldChg chg="addSp delSp modSp add del mod ord">
        <pc:chgData name="Janhawi Paswan" userId="a042e6c324845479" providerId="LiveId" clId="{D40B2660-8640-412B-B7D6-EFC1D649D422}" dt="2023-05-22T07:32:17.309" v="860" actId="2696"/>
        <pc:sldMkLst>
          <pc:docMk/>
          <pc:sldMk cId="843193250" sldId="274"/>
        </pc:sldMkLst>
        <pc:spChg chg="add del mod">
          <ac:chgData name="Janhawi Paswan" userId="a042e6c324845479" providerId="LiveId" clId="{D40B2660-8640-412B-B7D6-EFC1D649D422}" dt="2023-05-22T07:30:59.999" v="844"/>
          <ac:spMkLst>
            <pc:docMk/>
            <pc:sldMk cId="843193250" sldId="274"/>
            <ac:spMk id="2" creationId="{C30A9D42-1531-DDE0-AAED-AE922CAF95E4}"/>
          </ac:spMkLst>
        </pc:spChg>
        <pc:spChg chg="del mod">
          <ac:chgData name="Janhawi Paswan" userId="a042e6c324845479" providerId="LiveId" clId="{D40B2660-8640-412B-B7D6-EFC1D649D422}" dt="2023-05-22T07:26:37.103" v="824" actId="478"/>
          <ac:spMkLst>
            <pc:docMk/>
            <pc:sldMk cId="843193250" sldId="274"/>
            <ac:spMk id="4" creationId="{96772EA5-9C9A-A293-3085-C9FEFBBEFBA7}"/>
          </ac:spMkLst>
        </pc:spChg>
        <pc:spChg chg="add del mod">
          <ac:chgData name="Janhawi Paswan" userId="a042e6c324845479" providerId="LiveId" clId="{D40B2660-8640-412B-B7D6-EFC1D649D422}" dt="2023-05-22T07:31:41.881" v="852" actId="478"/>
          <ac:spMkLst>
            <pc:docMk/>
            <pc:sldMk cId="843193250" sldId="274"/>
            <ac:spMk id="6" creationId="{CC59A035-6C02-1804-9E68-AB7AEFB68D89}"/>
          </ac:spMkLst>
        </pc:spChg>
        <pc:picChg chg="add del mod">
          <ac:chgData name="Janhawi Paswan" userId="a042e6c324845479" providerId="LiveId" clId="{D40B2660-8640-412B-B7D6-EFC1D649D422}" dt="2023-05-22T07:30:59.997" v="842" actId="478"/>
          <ac:picMkLst>
            <pc:docMk/>
            <pc:sldMk cId="843193250" sldId="274"/>
            <ac:picMk id="3" creationId="{E14C13EA-116A-DFD8-FBFB-0BD83AA31087}"/>
          </ac:picMkLst>
        </pc:picChg>
        <pc:picChg chg="mod">
          <ac:chgData name="Janhawi Paswan" userId="a042e6c324845479" providerId="LiveId" clId="{D40B2660-8640-412B-B7D6-EFC1D649D422}" dt="2023-05-22T07:31:43.611" v="853" actId="1076"/>
          <ac:picMkLst>
            <pc:docMk/>
            <pc:sldMk cId="843193250" sldId="274"/>
            <ac:picMk id="5" creationId="{91BC5572-FC33-4C1C-8DEE-C2CF75A75641}"/>
          </ac:picMkLst>
        </pc:picChg>
        <pc:picChg chg="add mod">
          <ac:chgData name="Janhawi Paswan" userId="a042e6c324845479" providerId="LiveId" clId="{D40B2660-8640-412B-B7D6-EFC1D649D422}" dt="2023-05-22T07:31:53.120" v="855" actId="1076"/>
          <ac:picMkLst>
            <pc:docMk/>
            <pc:sldMk cId="843193250" sldId="274"/>
            <ac:picMk id="7" creationId="{A66D6FB0-2A0A-357B-037C-D8EFD7F00990}"/>
          </ac:picMkLst>
        </pc:picChg>
        <pc:picChg chg="add mod">
          <ac:chgData name="Janhawi Paswan" userId="a042e6c324845479" providerId="LiveId" clId="{D40B2660-8640-412B-B7D6-EFC1D649D422}" dt="2023-05-22T07:31:58.371" v="857" actId="1076"/>
          <ac:picMkLst>
            <pc:docMk/>
            <pc:sldMk cId="843193250" sldId="274"/>
            <ac:picMk id="8" creationId="{1B1A5249-6E99-93E7-2803-B75982D923BA}"/>
          </ac:picMkLst>
        </pc:picChg>
      </pc:sldChg>
      <pc:sldChg chg="addSp delSp modSp add mod ord modTransition">
        <pc:chgData name="Janhawi Paswan" userId="a042e6c324845479" providerId="LiveId" clId="{D40B2660-8640-412B-B7D6-EFC1D649D422}" dt="2023-05-22T14:52:34.392" v="1208" actId="1076"/>
        <pc:sldMkLst>
          <pc:docMk/>
          <pc:sldMk cId="3659027804" sldId="274"/>
        </pc:sldMkLst>
        <pc:spChg chg="del mod">
          <ac:chgData name="Janhawi Paswan" userId="a042e6c324845479" providerId="LiveId" clId="{D40B2660-8640-412B-B7D6-EFC1D649D422}" dt="2023-05-22T08:18:48.650" v="1102" actId="478"/>
          <ac:spMkLst>
            <pc:docMk/>
            <pc:sldMk cId="3659027804" sldId="274"/>
            <ac:spMk id="2" creationId="{9D6A748D-BEEC-43A4-BFF3-B31C0275A5D9}"/>
          </ac:spMkLst>
        </pc:spChg>
        <pc:spChg chg="del mod">
          <ac:chgData name="Janhawi Paswan" userId="a042e6c324845479" providerId="LiveId" clId="{D40B2660-8640-412B-B7D6-EFC1D649D422}" dt="2023-05-22T08:10:41.151" v="972"/>
          <ac:spMkLst>
            <pc:docMk/>
            <pc:sldMk cId="3659027804" sldId="274"/>
            <ac:spMk id="7" creationId="{2B797C74-1DFB-C835-E9EC-1A46C698FE68}"/>
          </ac:spMkLst>
        </pc:spChg>
        <pc:graphicFrameChg chg="mod">
          <ac:chgData name="Janhawi Paswan" userId="a042e6c324845479" providerId="LiveId" clId="{D40B2660-8640-412B-B7D6-EFC1D649D422}" dt="2023-05-22T08:34:10.466" v="1159" actId="207"/>
          <ac:graphicFrameMkLst>
            <pc:docMk/>
            <pc:sldMk cId="3659027804" sldId="274"/>
            <ac:graphicFrameMk id="4" creationId="{AED04DAF-1E3F-4397-8834-E64118E9B2CD}"/>
          </ac:graphicFrameMkLst>
        </pc:graphicFrameChg>
        <pc:picChg chg="add del mod">
          <ac:chgData name="Janhawi Paswan" userId="a042e6c324845479" providerId="LiveId" clId="{D40B2660-8640-412B-B7D6-EFC1D649D422}" dt="2023-05-22T08:12:47.297" v="990" actId="478"/>
          <ac:picMkLst>
            <pc:docMk/>
            <pc:sldMk cId="3659027804" sldId="274"/>
            <ac:picMk id="8" creationId="{8982FE28-B0B2-2ABC-3BE9-2193EBAD8FDA}"/>
          </ac:picMkLst>
        </pc:picChg>
        <pc:picChg chg="add mod modCrop">
          <ac:chgData name="Janhawi Paswan" userId="a042e6c324845479" providerId="LiveId" clId="{D40B2660-8640-412B-B7D6-EFC1D649D422}" dt="2023-05-22T08:33:38.563" v="1156" actId="14100"/>
          <ac:picMkLst>
            <pc:docMk/>
            <pc:sldMk cId="3659027804" sldId="274"/>
            <ac:picMk id="10" creationId="{450EBB1B-7512-818F-AFED-6E89AA9D6BEC}"/>
          </ac:picMkLst>
        </pc:picChg>
        <pc:picChg chg="add mod modCrop">
          <ac:chgData name="Janhawi Paswan" userId="a042e6c324845479" providerId="LiveId" clId="{D40B2660-8640-412B-B7D6-EFC1D649D422}" dt="2023-05-22T14:52:34.392" v="1208" actId="1076"/>
          <ac:picMkLst>
            <pc:docMk/>
            <pc:sldMk cId="3659027804" sldId="274"/>
            <ac:picMk id="12" creationId="{A1129004-4AC0-2D21-5016-E3D3B595287F}"/>
          </ac:picMkLst>
        </pc:picChg>
        <pc:picChg chg="add mod">
          <ac:chgData name="Janhawi Paswan" userId="a042e6c324845479" providerId="LiveId" clId="{D40B2660-8640-412B-B7D6-EFC1D649D422}" dt="2023-05-22T08:23:58.072" v="1133" actId="1076"/>
          <ac:picMkLst>
            <pc:docMk/>
            <pc:sldMk cId="3659027804" sldId="274"/>
            <ac:picMk id="14" creationId="{FA8C18A9-EC80-9E43-62C0-DD625AE1F2D0}"/>
          </ac:picMkLst>
        </pc:picChg>
        <pc:picChg chg="add mod modCrop">
          <ac:chgData name="Janhawi Paswan" userId="a042e6c324845479" providerId="LiveId" clId="{D40B2660-8640-412B-B7D6-EFC1D649D422}" dt="2023-05-22T08:33:46.944" v="1158" actId="1076"/>
          <ac:picMkLst>
            <pc:docMk/>
            <pc:sldMk cId="3659027804" sldId="274"/>
            <ac:picMk id="16" creationId="{E64F063A-02C9-A22F-0534-9B85A99865D6}"/>
          </ac:picMkLst>
        </pc:picChg>
      </pc:sldChg>
      <pc:sldChg chg="addSp delSp modSp add mod ord">
        <pc:chgData name="Janhawi Paswan" userId="a042e6c324845479" providerId="LiveId" clId="{D40B2660-8640-412B-B7D6-EFC1D649D422}" dt="2023-05-22T14:57:08.060" v="1224" actId="2711"/>
        <pc:sldMkLst>
          <pc:docMk/>
          <pc:sldMk cId="3021685118" sldId="275"/>
        </pc:sldMkLst>
        <pc:spChg chg="add mod">
          <ac:chgData name="Janhawi Paswan" userId="a042e6c324845479" providerId="LiveId" clId="{D40B2660-8640-412B-B7D6-EFC1D649D422}" dt="2023-05-22T14:56:44.115" v="1222" actId="1076"/>
          <ac:spMkLst>
            <pc:docMk/>
            <pc:sldMk cId="3021685118" sldId="275"/>
            <ac:spMk id="2" creationId="{931F3595-E190-5363-6C7C-D0E7C2D04F9C}"/>
          </ac:spMkLst>
        </pc:spChg>
        <pc:spChg chg="add mod">
          <ac:chgData name="Janhawi Paswan" userId="a042e6c324845479" providerId="LiveId" clId="{D40B2660-8640-412B-B7D6-EFC1D649D422}" dt="2023-05-22T14:57:08.060" v="1224" actId="2711"/>
          <ac:spMkLst>
            <pc:docMk/>
            <pc:sldMk cId="3021685118" sldId="275"/>
            <ac:spMk id="3" creationId="{7E053B2D-F93D-D1AA-15E5-94C82A9062BA}"/>
          </ac:spMkLst>
        </pc:spChg>
        <pc:spChg chg="del">
          <ac:chgData name="Janhawi Paswan" userId="a042e6c324845479" providerId="LiveId" clId="{D40B2660-8640-412B-B7D6-EFC1D649D422}" dt="2023-05-22T14:56:12.476" v="1217" actId="478"/>
          <ac:spMkLst>
            <pc:docMk/>
            <pc:sldMk cId="3021685118" sldId="275"/>
            <ac:spMk id="4" creationId="{96772EA5-9C9A-A293-3085-C9FEFBBEFBA7}"/>
          </ac:spMkLst>
        </pc:spChg>
      </pc:sldChg>
      <pc:sldChg chg="add del">
        <pc:chgData name="Janhawi Paswan" userId="a042e6c324845479" providerId="LiveId" clId="{D40B2660-8640-412B-B7D6-EFC1D649D422}" dt="2023-05-22T07:32:14.726" v="859" actId="2696"/>
        <pc:sldMkLst>
          <pc:docMk/>
          <pc:sldMk cId="4066286141" sldId="275"/>
        </pc:sldMkLst>
      </pc:sldChg>
      <pc:sldMasterChg chg="modTransition modSldLayout">
        <pc:chgData name="Janhawi Paswan" userId="a042e6c324845479" providerId="LiveId" clId="{D40B2660-8640-412B-B7D6-EFC1D649D422}" dt="2023-05-22T08:11:05.961" v="975"/>
        <pc:sldMasterMkLst>
          <pc:docMk/>
          <pc:sldMasterMk cId="3642620994" sldId="2147483717"/>
        </pc:sldMasterMkLst>
        <pc:sldLayoutChg chg="modTransition">
          <pc:chgData name="Janhawi Paswan" userId="a042e6c324845479" providerId="LiveId" clId="{D40B2660-8640-412B-B7D6-EFC1D649D422}" dt="2023-05-22T08:11:05.961" v="975"/>
          <pc:sldLayoutMkLst>
            <pc:docMk/>
            <pc:sldMasterMk cId="3642620994" sldId="2147483717"/>
            <pc:sldLayoutMk cId="1564398408" sldId="2147483718"/>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688654662" sldId="2147483719"/>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1055094674" sldId="2147483720"/>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126479259" sldId="2147483721"/>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1280811011" sldId="2147483722"/>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470678580" sldId="2147483723"/>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3596626200" sldId="2147483724"/>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185460277" sldId="2147483725"/>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34395026" sldId="2147483726"/>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626875998" sldId="2147483727"/>
          </pc:sldLayoutMkLst>
        </pc:sldLayoutChg>
        <pc:sldLayoutChg chg="modTransition">
          <pc:chgData name="Janhawi Paswan" userId="a042e6c324845479" providerId="LiveId" clId="{D40B2660-8640-412B-B7D6-EFC1D649D422}" dt="2023-05-22T08:11:05.961" v="975"/>
          <pc:sldLayoutMkLst>
            <pc:docMk/>
            <pc:sldMasterMk cId="3642620994" sldId="2147483717"/>
            <pc:sldLayoutMk cId="2879962638" sldId="214748372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a:solidFill>
          <a:schemeClr val="tx2">
            <a:lumMod val="50000"/>
          </a:schemeClr>
        </a:solidFill>
      </dgm:spPr>
      <dgm:t>
        <a:bodyPr/>
        <a:lstStyle/>
        <a:p>
          <a:pPr>
            <a:defRPr cap="all"/>
          </a:pPr>
          <a:r>
            <a:rPr lang="en-US" dirty="0"/>
            <a:t>The Boolean game</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a:solidFill>
          <a:schemeClr val="accent3">
            <a:lumMod val="75000"/>
          </a:schemeClr>
        </a:solidFill>
      </dgm:spPr>
      <dgm:t>
        <a:bodyPr/>
        <a:lstStyle/>
        <a:p>
          <a:pPr>
            <a:defRPr cap="all"/>
          </a:pPr>
          <a:r>
            <a:rPr lang="en-US" dirty="0"/>
            <a:t>What is the hex.</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a:solidFill>
          <a:schemeClr val="accent5">
            <a:lumMod val="40000"/>
            <a:lumOff val="60000"/>
          </a:schemeClr>
        </a:solidFill>
      </dgm:spPr>
      <dgm:t>
        <a:bodyPr/>
        <a:lstStyle/>
        <a:p>
          <a:pPr>
            <a:defRPr cap="all"/>
          </a:pPr>
          <a:r>
            <a:rPr lang="en-US" dirty="0"/>
            <a:t>The Bezier game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dirty="0"/>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custLinFactNeighborX="-22498" custLinFactNeighborY="-335"/>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a:solidFill>
          <a:schemeClr val="tx2">
            <a:lumMod val="50000"/>
          </a:schemeClr>
        </a:solidFill>
      </dgm:spPr>
      <dgm:t>
        <a:bodyPr/>
        <a:lstStyle/>
        <a:p>
          <a:pPr>
            <a:defRPr cap="all"/>
          </a:pPr>
          <a:endParaRPr lang="en-US" dirty="0"/>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a:solidFill>
          <a:schemeClr val="accent3">
            <a:lumMod val="75000"/>
          </a:schemeClr>
        </a:solidFill>
      </dgm:spPr>
      <dgm:t>
        <a:bodyPr/>
        <a:lstStyle/>
        <a:p>
          <a:pPr>
            <a:defRPr cap="all"/>
          </a:pPr>
          <a:endParaRPr lang="en-US" dirty="0"/>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endParaRPr lang="en-US" dirty="0"/>
        </a:p>
      </dgm:t>
    </dgm:pt>
    <dgm:pt modelId="{9EF41CC5-EF3B-4A6D-8229-3F1333EADFB3}">
      <dgm:prSet/>
      <dgm:spPr>
        <a:solidFill>
          <a:schemeClr val="accent5">
            <a:lumMod val="40000"/>
            <a:lumOff val="60000"/>
          </a:schemeClr>
        </a:solidFill>
      </dgm:spPr>
      <dgm:t>
        <a:bodyPr/>
        <a:lstStyle/>
        <a:p>
          <a:pPr>
            <a:defRPr cap="all"/>
          </a:pPr>
          <a:endParaRPr lang="en-US" dirty="0"/>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endParaRPr lang="en-US" dirty="0"/>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custLinFactNeighborX="399" custLinFactNeighborY="29"/>
      <dgm:spPr/>
    </dgm:pt>
    <dgm:pt modelId="{BBA91679-4684-4A04-8AEB-03038C78A75C}" type="pres">
      <dgm:prSet presAssocID="{9C64CC83-643C-4E12-8F97-BC19DC031190}" presName="sibTransNodeRect" presStyleLbl="alignNode1" presStyleIdx="0" presStyleCnt="3" custScaleX="61362">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0" y="136130"/>
          <a:ext cx="2322447" cy="2786937"/>
        </a:xfrm>
        <a:prstGeom prst="rect">
          <a:avLst/>
        </a:prstGeom>
        <a:solidFill>
          <a:schemeClr val="tx2">
            <a:lumMod val="50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The Boolean game</a:t>
          </a:r>
        </a:p>
      </dsp:txBody>
      <dsp:txXfrm>
        <a:off x="0" y="1250905"/>
        <a:ext cx="2322447" cy="1672162"/>
      </dsp:txXfrm>
    </dsp:sp>
    <dsp:sp modelId="{BBA91679-4684-4A04-8AEB-03038C78A75C}">
      <dsp:nvSpPr>
        <dsp:cNvPr id="0" name=""/>
        <dsp:cNvSpPr/>
      </dsp:nvSpPr>
      <dsp:spPr>
        <a:xfrm>
          <a:off x="573" y="145466"/>
          <a:ext cx="2322447"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a:t>01</a:t>
          </a:r>
          <a:endParaRPr lang="en-US" sz="5500" kern="1200" dirty="0"/>
        </a:p>
      </dsp:txBody>
      <dsp:txXfrm>
        <a:off x="573" y="145466"/>
        <a:ext cx="2322447" cy="1114774"/>
      </dsp:txXfrm>
    </dsp:sp>
    <dsp:sp modelId="{00AE7F27-0E5D-4AFB-ACD6-B5A19E79EA42}">
      <dsp:nvSpPr>
        <dsp:cNvPr id="0" name=""/>
        <dsp:cNvSpPr/>
      </dsp:nvSpPr>
      <dsp:spPr>
        <a:xfrm>
          <a:off x="2508817" y="145466"/>
          <a:ext cx="2322447" cy="2786937"/>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What is the hex.</a:t>
          </a:r>
        </a:p>
      </dsp:txBody>
      <dsp:txXfrm>
        <a:off x="2508817" y="1260241"/>
        <a:ext cx="2322447" cy="1672162"/>
      </dsp:txXfrm>
    </dsp:sp>
    <dsp:sp modelId="{975C752B-C37A-4BA6-A3AE-2202A141404A}">
      <dsp:nvSpPr>
        <dsp:cNvPr id="0" name=""/>
        <dsp:cNvSpPr/>
      </dsp:nvSpPr>
      <dsp:spPr>
        <a:xfrm>
          <a:off x="2508817" y="145466"/>
          <a:ext cx="2322447"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a:t>02</a:t>
          </a:r>
        </a:p>
      </dsp:txBody>
      <dsp:txXfrm>
        <a:off x="2508817" y="145466"/>
        <a:ext cx="2322447" cy="1114774"/>
      </dsp:txXfrm>
    </dsp:sp>
    <dsp:sp modelId="{CAD62F17-E99D-4FEF-B376-961CA4CB20EB}">
      <dsp:nvSpPr>
        <dsp:cNvPr id="0" name=""/>
        <dsp:cNvSpPr/>
      </dsp:nvSpPr>
      <dsp:spPr>
        <a:xfrm>
          <a:off x="5017060" y="145466"/>
          <a:ext cx="2322447" cy="2786937"/>
        </a:xfrm>
        <a:prstGeom prst="rect">
          <a:avLst/>
        </a:prstGeom>
        <a:solidFill>
          <a:schemeClr val="accent5">
            <a:lumMod val="40000"/>
            <a:lumOff val="60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The Bezier game</a:t>
          </a:r>
        </a:p>
      </dsp:txBody>
      <dsp:txXfrm>
        <a:off x="5017060" y="1260241"/>
        <a:ext cx="2322447" cy="1672162"/>
      </dsp:txXfrm>
    </dsp:sp>
    <dsp:sp modelId="{E20811D6-E5D4-4C9E-AABF-9E0E1902CA2C}">
      <dsp:nvSpPr>
        <dsp:cNvPr id="0" name=""/>
        <dsp:cNvSpPr/>
      </dsp:nvSpPr>
      <dsp:spPr>
        <a:xfrm>
          <a:off x="5017060" y="145466"/>
          <a:ext cx="2322447"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dirty="0"/>
            <a:t>03</a:t>
          </a:r>
        </a:p>
      </dsp:txBody>
      <dsp:txXfrm>
        <a:off x="5017060" y="145466"/>
        <a:ext cx="2322447" cy="1114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9840" y="146275"/>
          <a:ext cx="2322447" cy="2786937"/>
        </a:xfrm>
        <a:prstGeom prst="rect">
          <a:avLst/>
        </a:prstGeom>
        <a:solidFill>
          <a:schemeClr val="tx2">
            <a:lumMod val="5000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endParaRPr lang="en-US" sz="2600" kern="1200" dirty="0"/>
        </a:p>
      </dsp:txBody>
      <dsp:txXfrm>
        <a:off x="9840" y="1261049"/>
        <a:ext cx="2322447" cy="1672162"/>
      </dsp:txXfrm>
    </dsp:sp>
    <dsp:sp modelId="{BBA91679-4684-4A04-8AEB-03038C78A75C}">
      <dsp:nvSpPr>
        <dsp:cNvPr id="0" name=""/>
        <dsp:cNvSpPr/>
      </dsp:nvSpPr>
      <dsp:spPr>
        <a:xfrm>
          <a:off x="449247" y="145466"/>
          <a:ext cx="1425100"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a:t>01</a:t>
          </a:r>
          <a:endParaRPr lang="en-US" sz="5500" kern="1200" dirty="0"/>
        </a:p>
      </dsp:txBody>
      <dsp:txXfrm>
        <a:off x="449247" y="145466"/>
        <a:ext cx="1425100" cy="1114774"/>
      </dsp:txXfrm>
    </dsp:sp>
    <dsp:sp modelId="{00AE7F27-0E5D-4AFB-ACD6-B5A19E79EA42}">
      <dsp:nvSpPr>
        <dsp:cNvPr id="0" name=""/>
        <dsp:cNvSpPr/>
      </dsp:nvSpPr>
      <dsp:spPr>
        <a:xfrm>
          <a:off x="2508817" y="145466"/>
          <a:ext cx="2322447" cy="2786937"/>
        </a:xfrm>
        <a:prstGeom prst="rect">
          <a:avLst/>
        </a:prstGeom>
        <a:solidFill>
          <a:schemeClr val="accent3">
            <a:lumMod val="7500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endParaRPr lang="en-US" sz="2600" kern="1200" dirty="0"/>
        </a:p>
      </dsp:txBody>
      <dsp:txXfrm>
        <a:off x="2508817" y="1260241"/>
        <a:ext cx="2322447" cy="1672162"/>
      </dsp:txXfrm>
    </dsp:sp>
    <dsp:sp modelId="{975C752B-C37A-4BA6-A3AE-2202A141404A}">
      <dsp:nvSpPr>
        <dsp:cNvPr id="0" name=""/>
        <dsp:cNvSpPr/>
      </dsp:nvSpPr>
      <dsp:spPr>
        <a:xfrm>
          <a:off x="2508817" y="145466"/>
          <a:ext cx="2322447"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a:t>02</a:t>
          </a:r>
          <a:endParaRPr lang="en-US" sz="5500" kern="1200" dirty="0"/>
        </a:p>
      </dsp:txBody>
      <dsp:txXfrm>
        <a:off x="2508817" y="145466"/>
        <a:ext cx="2322447" cy="1114774"/>
      </dsp:txXfrm>
    </dsp:sp>
    <dsp:sp modelId="{CAD62F17-E99D-4FEF-B376-961CA4CB20EB}">
      <dsp:nvSpPr>
        <dsp:cNvPr id="0" name=""/>
        <dsp:cNvSpPr/>
      </dsp:nvSpPr>
      <dsp:spPr>
        <a:xfrm>
          <a:off x="5017060" y="145466"/>
          <a:ext cx="2322447" cy="2786937"/>
        </a:xfrm>
        <a:prstGeom prst="rect">
          <a:avLst/>
        </a:prstGeom>
        <a:solidFill>
          <a:schemeClr val="accent5">
            <a:lumMod val="40000"/>
            <a:lumOff val="6000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406" tIns="0" rIns="229406" bIns="330200" numCol="1" spcCol="1270" anchor="t" anchorCtr="0">
          <a:noAutofit/>
        </a:bodyPr>
        <a:lstStyle/>
        <a:p>
          <a:pPr marL="0" lvl="0" indent="0" algn="l" defTabSz="1155700">
            <a:lnSpc>
              <a:spcPct val="90000"/>
            </a:lnSpc>
            <a:spcBef>
              <a:spcPct val="0"/>
            </a:spcBef>
            <a:spcAft>
              <a:spcPct val="35000"/>
            </a:spcAft>
            <a:buNone/>
            <a:defRPr cap="all"/>
          </a:pPr>
          <a:endParaRPr lang="en-US" sz="2600" kern="1200" dirty="0"/>
        </a:p>
      </dsp:txBody>
      <dsp:txXfrm>
        <a:off x="5017060" y="1260241"/>
        <a:ext cx="2322447" cy="1672162"/>
      </dsp:txXfrm>
    </dsp:sp>
    <dsp:sp modelId="{E20811D6-E5D4-4C9E-AABF-9E0E1902CA2C}">
      <dsp:nvSpPr>
        <dsp:cNvPr id="0" name=""/>
        <dsp:cNvSpPr/>
      </dsp:nvSpPr>
      <dsp:spPr>
        <a:xfrm>
          <a:off x="5017060" y="145466"/>
          <a:ext cx="2322447" cy="11147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9406" tIns="165100" rIns="229406" bIns="165100" numCol="1" spcCol="1270" anchor="ctr" anchorCtr="0">
          <a:noAutofit/>
        </a:bodyPr>
        <a:lstStyle/>
        <a:p>
          <a:pPr marL="0" lvl="0" indent="0" algn="l" defTabSz="2444750">
            <a:lnSpc>
              <a:spcPct val="90000"/>
            </a:lnSpc>
            <a:spcBef>
              <a:spcPct val="0"/>
            </a:spcBef>
            <a:spcAft>
              <a:spcPct val="35000"/>
            </a:spcAft>
            <a:buNone/>
          </a:pPr>
          <a:r>
            <a:rPr lang="en-US" sz="5500" kern="1200"/>
            <a:t>03</a:t>
          </a:r>
          <a:endParaRPr lang="en-US" sz="5500" kern="1200" dirty="0"/>
        </a:p>
      </dsp:txBody>
      <dsp:txXfrm>
        <a:off x="5017060" y="145466"/>
        <a:ext cx="2322447" cy="111477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88D38747-4367-4BD2-8D51-C97E202738E2}" type="datetime1">
              <a:rPr lang="en-US" smtClean="0"/>
              <a:t>5/22/2023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4398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687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996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55A3C-5767-4844-A0A3-83778C2E5409}"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865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AE507A8-A5CF-4D38-AB86-7EDDA87A85D4}" type="datetime1">
              <a:rPr lang="en-US" smtClean="0"/>
              <a:t>5/22/2023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509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479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081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067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662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E0277FD-7DE6-41D4-930D-AC99F5AFE54E}" type="datetime1">
              <a:rPr lang="en-US" smtClean="0"/>
              <a:t>5/22/2023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A98EE3D-8CD1-4C3F-BD1C-C98C9596463C}"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5460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EA15526-7079-4B7B-987C-1B5FAE11A0FF}" type="datetime1">
              <a:rPr lang="en-US" smtClean="0"/>
              <a:t>5/22/2023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A98EE3D-8CD1-4C3F-BD1C-C98C9596463C}"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395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073ED0CC-082F-4160-86E5-0D6041F12778}" type="datetime1">
              <a:rPr lang="en-US" smtClean="0"/>
              <a:t>5/22/2023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4262099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0" Type="http://schemas.openxmlformats.org/officeDocument/2006/relationships/image" Target="../media/image6.jpg"/><Relationship Id="rId4" Type="http://schemas.openxmlformats.org/officeDocument/2006/relationships/diagramLayout" Target="../diagrams/layout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772EA5-9C9A-A293-3085-C9FEFBBEFBA7}"/>
              </a:ext>
            </a:extLst>
          </p:cNvPr>
          <p:cNvSpPr txBox="1">
            <a:spLocks/>
          </p:cNvSpPr>
          <p:nvPr/>
        </p:nvSpPr>
        <p:spPr>
          <a:xfrm>
            <a:off x="519766" y="1837401"/>
            <a:ext cx="9905998" cy="16825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Welcome to the Presentation on UI/UX Insider Tips!</a:t>
            </a:r>
          </a:p>
          <a:p>
            <a:pPr algn="r"/>
            <a:r>
              <a:rPr lang="en-IN" sz="1800" dirty="0">
                <a:effectLst/>
                <a:latin typeface="Eras Bold ITC" panose="020B0907030504020204" pitchFamily="34" charset="0"/>
                <a:ea typeface="Times New Roman" panose="02020603050405020304" pitchFamily="18" charset="0"/>
                <a:cs typeface="Times New Roman" panose="02020603050405020304" pitchFamily="18" charset="0"/>
              </a:rPr>
              <a:t> </a:t>
            </a:r>
          </a:p>
          <a:p>
            <a:pPr algn="r"/>
            <a:r>
              <a:rPr lang="en-IN" sz="2200" dirty="0">
                <a:effectLst/>
                <a:latin typeface="Berlin Sans FB Demi" panose="020E0802020502020306" pitchFamily="34" charset="0"/>
                <a:ea typeface="Times New Roman" panose="02020603050405020304" pitchFamily="18" charset="0"/>
                <a:cs typeface="Times New Roman" panose="02020603050405020304" pitchFamily="18" charset="0"/>
              </a:rPr>
              <a:t>I’m excited to have you here as we dive into the world of User Interface (UI) and User Experience (UX) design. In this presentation, we will explore invaluable insider tips that will elevate your UI/UX journey.</a:t>
            </a:r>
          </a:p>
          <a:p>
            <a:pPr algn="r"/>
            <a:endParaRPr lang="en-IN"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7632441" y="4142019"/>
            <a:ext cx="6979298" cy="369332"/>
          </a:xfrm>
          <a:prstGeom prst="rect">
            <a:avLst/>
          </a:prstGeom>
          <a:noFill/>
        </p:spPr>
        <p:txBody>
          <a:bodyPr wrap="square" rtlCol="0">
            <a:spAutoFit/>
          </a:bodyPr>
          <a:lstStyle/>
          <a:p>
            <a:pPr lvl="0">
              <a:defRPr cap="all"/>
            </a:pPr>
            <a:r>
              <a:rPr lang="en-US" dirty="0">
                <a:solidFill>
                  <a:schemeClr val="bg1"/>
                </a:solidFill>
              </a:rPr>
              <a:t>The Bezier game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6774023" y="3798332"/>
            <a:ext cx="1464906" cy="830997"/>
          </a:xfrm>
          <a:prstGeom prst="rect">
            <a:avLst/>
          </a:prstGeom>
          <a:noFill/>
        </p:spPr>
        <p:txBody>
          <a:bodyPr wrap="square" rtlCol="0">
            <a:spAutoFit/>
          </a:bodyPr>
          <a:lstStyle/>
          <a:p>
            <a:r>
              <a:rPr lang="en-IN" sz="4800" dirty="0">
                <a:solidFill>
                  <a:schemeClr val="bg1"/>
                </a:solidFill>
              </a:rPr>
              <a:t>03</a:t>
            </a:r>
          </a:p>
        </p:txBody>
      </p:sp>
      <p:pic>
        <p:nvPicPr>
          <p:cNvPr id="6" name="Picture 5">
            <a:extLst>
              <a:ext uri="{FF2B5EF4-FFF2-40B4-BE49-F238E27FC236}">
                <a16:creationId xmlns:a16="http://schemas.microsoft.com/office/drawing/2014/main" id="{A3B32E32-FE61-6BD7-CD8A-377D85A63B99}"/>
              </a:ext>
            </a:extLst>
          </p:cNvPr>
          <p:cNvPicPr>
            <a:picLocks noChangeAspect="1"/>
          </p:cNvPicPr>
          <p:nvPr/>
        </p:nvPicPr>
        <p:blipFill rotWithShape="1">
          <a:blip r:embed="rId3">
            <a:extLst>
              <a:ext uri="{28A0092B-C50C-407E-A947-70E740481C1C}">
                <a14:useLocalDpi xmlns:a14="http://schemas.microsoft.com/office/drawing/2010/main" val="0"/>
              </a:ext>
            </a:extLst>
          </a:blip>
          <a:srcRect l="8113" t="9269" r="5953" b="13583"/>
          <a:stretch/>
        </p:blipFill>
        <p:spPr>
          <a:xfrm>
            <a:off x="6055566" y="687532"/>
            <a:ext cx="4366727" cy="2904754"/>
          </a:xfrm>
          <a:prstGeom prst="rect">
            <a:avLst/>
          </a:prstGeom>
        </p:spPr>
      </p:pic>
      <p:pic>
        <p:nvPicPr>
          <p:cNvPr id="13" name="Picture 12">
            <a:extLst>
              <a:ext uri="{FF2B5EF4-FFF2-40B4-BE49-F238E27FC236}">
                <a16:creationId xmlns:a16="http://schemas.microsoft.com/office/drawing/2014/main" id="{DC63FA7A-18AB-6205-116A-DC9C8AADC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82" y="773120"/>
            <a:ext cx="3509291" cy="3856209"/>
          </a:xfrm>
          <a:prstGeom prst="rect">
            <a:avLst/>
          </a:prstGeom>
        </p:spPr>
      </p:pic>
    </p:spTree>
    <p:extLst>
      <p:ext uri="{BB962C8B-B14F-4D97-AF65-F5344CB8AC3E}">
        <p14:creationId xmlns:p14="http://schemas.microsoft.com/office/powerpoint/2010/main" val="351720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956F92-7E0E-AE36-9D10-9043870AB69C}"/>
              </a:ext>
            </a:extLst>
          </p:cNvPr>
          <p:cNvSpPr txBox="1"/>
          <p:nvPr/>
        </p:nvSpPr>
        <p:spPr>
          <a:xfrm>
            <a:off x="5294333" y="4561896"/>
            <a:ext cx="2384761" cy="369332"/>
          </a:xfrm>
          <a:prstGeom prst="rect">
            <a:avLst/>
          </a:prstGeom>
          <a:noFill/>
        </p:spPr>
        <p:txBody>
          <a:bodyPr wrap="square" rtlCol="0">
            <a:spAutoFit/>
          </a:bodyPr>
          <a:lstStyle/>
          <a:p>
            <a:pPr lvl="0">
              <a:defRPr cap="all"/>
            </a:pPr>
            <a:r>
              <a:rPr lang="en-US" dirty="0"/>
              <a:t>The Bezier game</a:t>
            </a:r>
          </a:p>
        </p:txBody>
      </p:sp>
      <p:pic>
        <p:nvPicPr>
          <p:cNvPr id="4" name="Picture 3">
            <a:extLst>
              <a:ext uri="{FF2B5EF4-FFF2-40B4-BE49-F238E27FC236}">
                <a16:creationId xmlns:a16="http://schemas.microsoft.com/office/drawing/2014/main" id="{9C9EF71F-AF63-A03B-D3B9-BA594C1CCEC4}"/>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8113" t="9269" r="5953" b="13583"/>
          <a:stretch/>
        </p:blipFill>
        <p:spPr>
          <a:xfrm>
            <a:off x="4425055" y="1816974"/>
            <a:ext cx="4444469" cy="2631658"/>
          </a:xfrm>
          <a:prstGeom prst="rect">
            <a:avLst/>
          </a:prstGeom>
        </p:spPr>
      </p:pic>
      <p:pic>
        <p:nvPicPr>
          <p:cNvPr id="7" name="Picture 6">
            <a:extLst>
              <a:ext uri="{FF2B5EF4-FFF2-40B4-BE49-F238E27FC236}">
                <a16:creationId xmlns:a16="http://schemas.microsoft.com/office/drawing/2014/main" id="{ADB66BC2-7B27-9640-9F7E-53D199085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38" y="506190"/>
            <a:ext cx="3956181" cy="2637454"/>
          </a:xfrm>
          <a:prstGeom prst="rect">
            <a:avLst/>
          </a:prstGeom>
        </p:spPr>
      </p:pic>
      <p:pic>
        <p:nvPicPr>
          <p:cNvPr id="6" name="Picture 5">
            <a:extLst>
              <a:ext uri="{FF2B5EF4-FFF2-40B4-BE49-F238E27FC236}">
                <a16:creationId xmlns:a16="http://schemas.microsoft.com/office/drawing/2014/main" id="{A3B32E32-FE61-6BD7-CD8A-377D85A63B99}"/>
              </a:ext>
            </a:extLst>
          </p:cNvPr>
          <p:cNvPicPr>
            <a:picLocks noChangeAspect="1"/>
          </p:cNvPicPr>
          <p:nvPr/>
        </p:nvPicPr>
        <p:blipFill>
          <a:blip r:embed="rId5">
            <a:extLst>
              <a:ext uri="{28A0092B-C50C-407E-A947-70E740481C1C}">
                <a14:useLocalDpi xmlns:a14="http://schemas.microsoft.com/office/drawing/2010/main" val="0"/>
              </a:ext>
            </a:extLst>
          </a:blip>
          <a:srcRect t="19698" b="19698"/>
          <a:stretch/>
        </p:blipFill>
        <p:spPr>
          <a:xfrm>
            <a:off x="8021216" y="3900543"/>
            <a:ext cx="3810001" cy="2534419"/>
          </a:xfrm>
          <a:prstGeom prst="rect">
            <a:avLst/>
          </a:prstGeom>
        </p:spPr>
      </p:pic>
    </p:spTree>
    <p:extLst>
      <p:ext uri="{BB962C8B-B14F-4D97-AF65-F5344CB8AC3E}">
        <p14:creationId xmlns:p14="http://schemas.microsoft.com/office/powerpoint/2010/main" val="332621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7632441" y="4142019"/>
            <a:ext cx="6979298" cy="369332"/>
          </a:xfrm>
          <a:prstGeom prst="rect">
            <a:avLst/>
          </a:prstGeom>
          <a:noFill/>
        </p:spPr>
        <p:txBody>
          <a:bodyPr wrap="square" rtlCol="0">
            <a:spAutoFit/>
          </a:bodyPr>
          <a:lstStyle/>
          <a:p>
            <a:pPr lvl="0">
              <a:defRPr cap="all"/>
            </a:pPr>
            <a:r>
              <a:rPr lang="en-US" dirty="0">
                <a:solidFill>
                  <a:schemeClr val="bg1"/>
                </a:solidFill>
              </a:rPr>
              <a:t>The Bezier game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6774023" y="3798332"/>
            <a:ext cx="1464906" cy="830997"/>
          </a:xfrm>
          <a:prstGeom prst="rect">
            <a:avLst/>
          </a:prstGeom>
          <a:noFill/>
        </p:spPr>
        <p:txBody>
          <a:bodyPr wrap="square" rtlCol="0">
            <a:spAutoFit/>
          </a:bodyPr>
          <a:lstStyle/>
          <a:p>
            <a:r>
              <a:rPr lang="en-IN" sz="4800" dirty="0">
                <a:solidFill>
                  <a:schemeClr val="bg1"/>
                </a:solidFill>
              </a:rPr>
              <a:t>03</a:t>
            </a:r>
          </a:p>
        </p:txBody>
      </p:sp>
      <p:pic>
        <p:nvPicPr>
          <p:cNvPr id="6" name="Picture 5">
            <a:extLst>
              <a:ext uri="{FF2B5EF4-FFF2-40B4-BE49-F238E27FC236}">
                <a16:creationId xmlns:a16="http://schemas.microsoft.com/office/drawing/2014/main" id="{A3B32E32-FE61-6BD7-CD8A-377D85A63B99}"/>
              </a:ext>
            </a:extLst>
          </p:cNvPr>
          <p:cNvPicPr>
            <a:picLocks noChangeAspect="1"/>
          </p:cNvPicPr>
          <p:nvPr/>
        </p:nvPicPr>
        <p:blipFill rotWithShape="1">
          <a:blip r:embed="rId3">
            <a:extLst>
              <a:ext uri="{28A0092B-C50C-407E-A947-70E740481C1C}">
                <a14:useLocalDpi xmlns:a14="http://schemas.microsoft.com/office/drawing/2010/main" val="0"/>
              </a:ext>
            </a:extLst>
          </a:blip>
          <a:srcRect l="8113" t="9269" r="5953" b="13583"/>
          <a:stretch/>
        </p:blipFill>
        <p:spPr>
          <a:xfrm>
            <a:off x="6055566" y="687532"/>
            <a:ext cx="4366727" cy="2904754"/>
          </a:xfrm>
          <a:prstGeom prst="rect">
            <a:avLst/>
          </a:prstGeom>
        </p:spPr>
      </p:pic>
      <p:pic>
        <p:nvPicPr>
          <p:cNvPr id="2" name="Picture 1">
            <a:extLst>
              <a:ext uri="{FF2B5EF4-FFF2-40B4-BE49-F238E27FC236}">
                <a16:creationId xmlns:a16="http://schemas.microsoft.com/office/drawing/2014/main" id="{ED3BC6F7-F7A7-AE30-CAA0-C9319D42B8FA}"/>
              </a:ext>
            </a:extLst>
          </p:cNvPr>
          <p:cNvPicPr>
            <a:picLocks noChangeAspect="1"/>
          </p:cNvPicPr>
          <p:nvPr/>
        </p:nvPicPr>
        <p:blipFill>
          <a:blip r:embed="rId4">
            <a:extLst>
              <a:ext uri="{28A0092B-C50C-407E-A947-70E740481C1C}">
                <a14:useLocalDpi xmlns:a14="http://schemas.microsoft.com/office/drawing/2010/main" val="0"/>
              </a:ext>
            </a:extLst>
          </a:blip>
          <a:srcRect t="19750" b="19750"/>
          <a:stretch/>
        </p:blipFill>
        <p:spPr>
          <a:xfrm>
            <a:off x="2992014" y="1707710"/>
            <a:ext cx="2973357" cy="1977882"/>
          </a:xfrm>
          <a:prstGeom prst="rect">
            <a:avLst/>
          </a:prstGeom>
        </p:spPr>
      </p:pic>
      <p:sp>
        <p:nvSpPr>
          <p:cNvPr id="3" name="TextBox 2">
            <a:extLst>
              <a:ext uri="{FF2B5EF4-FFF2-40B4-BE49-F238E27FC236}">
                <a16:creationId xmlns:a16="http://schemas.microsoft.com/office/drawing/2014/main" id="{7E27044E-BF9C-41EC-5EB6-64EF9F5236C4}"/>
              </a:ext>
            </a:extLst>
          </p:cNvPr>
          <p:cNvSpPr txBox="1"/>
          <p:nvPr/>
        </p:nvSpPr>
        <p:spPr>
          <a:xfrm>
            <a:off x="1623076" y="3864367"/>
            <a:ext cx="4906297" cy="1323439"/>
          </a:xfrm>
          <a:prstGeom prst="rect">
            <a:avLst/>
          </a:prstGeom>
          <a:noFill/>
        </p:spPr>
        <p:txBody>
          <a:bodyPr wrap="square" rtlCol="0">
            <a:spAutoFit/>
          </a:bodyPr>
          <a:lstStyle/>
          <a:p>
            <a:r>
              <a:rPr lang="en-US" sz="1600" b="0" i="0" dirty="0">
                <a:solidFill>
                  <a:schemeClr val="bg1">
                    <a:lumMod val="75000"/>
                  </a:schemeClr>
                </a:solidFill>
                <a:effectLst/>
                <a:latin typeface="Google Sans"/>
              </a:rPr>
              <a:t>The </a:t>
            </a:r>
            <a:r>
              <a:rPr lang="en-US" sz="1600" b="0" i="0" dirty="0" err="1">
                <a:solidFill>
                  <a:schemeClr val="bg1">
                    <a:lumMod val="75000"/>
                  </a:schemeClr>
                </a:solidFill>
                <a:effectLst/>
                <a:latin typeface="Google Sans"/>
              </a:rPr>
              <a:t>Bézier</a:t>
            </a:r>
            <a:r>
              <a:rPr lang="en-US" sz="1600" b="0" i="0" dirty="0">
                <a:solidFill>
                  <a:schemeClr val="bg1">
                    <a:lumMod val="75000"/>
                  </a:schemeClr>
                </a:solidFill>
                <a:effectLst/>
                <a:latin typeface="Google Sans"/>
              </a:rPr>
              <a:t> Game refers to the </a:t>
            </a:r>
            <a:r>
              <a:rPr lang="en-US" sz="1600" b="0" i="0" dirty="0" err="1">
                <a:solidFill>
                  <a:schemeClr val="bg1">
                    <a:lumMod val="75000"/>
                  </a:schemeClr>
                </a:solidFill>
                <a:effectLst/>
                <a:latin typeface="Google Sans"/>
              </a:rPr>
              <a:t>Bézier</a:t>
            </a:r>
            <a:r>
              <a:rPr lang="en-US" sz="1600" b="0" i="0" dirty="0">
                <a:solidFill>
                  <a:schemeClr val="bg1">
                    <a:lumMod val="75000"/>
                  </a:schemeClr>
                </a:solidFill>
                <a:effectLst/>
                <a:latin typeface="Google Sans"/>
              </a:rPr>
              <a:t> curve, a parametric curve used in computer graphics and programs such as Photoshop and Illustrator. A set of discrete “control points” defines a smooth, continuous curve by means of a formula.</a:t>
            </a:r>
            <a:endParaRPr lang="en-IN" sz="1600" dirty="0">
              <a:solidFill>
                <a:schemeClr val="bg1">
                  <a:lumMod val="75000"/>
                </a:schemeClr>
              </a:solidFill>
            </a:endParaRPr>
          </a:p>
        </p:txBody>
      </p:sp>
    </p:spTree>
    <p:extLst>
      <p:ext uri="{BB962C8B-B14F-4D97-AF65-F5344CB8AC3E}">
        <p14:creationId xmlns:p14="http://schemas.microsoft.com/office/powerpoint/2010/main" val="2245460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pPr lvl="0">
              <a:defRPr cap="all"/>
            </a:pPr>
            <a:r>
              <a:rPr lang="en-US" dirty="0"/>
              <a:t>CAN’T UNSEE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04</a:t>
            </a:r>
          </a:p>
        </p:txBody>
      </p:sp>
      <p:pic>
        <p:nvPicPr>
          <p:cNvPr id="6" name="Picture 5">
            <a:extLst>
              <a:ext uri="{FF2B5EF4-FFF2-40B4-BE49-F238E27FC236}">
                <a16:creationId xmlns:a16="http://schemas.microsoft.com/office/drawing/2014/main" id="{D6F70A71-2B22-AF46-EA10-E31490338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486" y="4759064"/>
            <a:ext cx="2941457" cy="1544967"/>
          </a:xfrm>
          <a:prstGeom prst="rect">
            <a:avLst/>
          </a:prstGeom>
        </p:spPr>
      </p:pic>
      <p:pic>
        <p:nvPicPr>
          <p:cNvPr id="2" name="Picture 1">
            <a:extLst>
              <a:ext uri="{FF2B5EF4-FFF2-40B4-BE49-F238E27FC236}">
                <a16:creationId xmlns:a16="http://schemas.microsoft.com/office/drawing/2014/main" id="{1D9FCA83-52B8-4D7F-B9CD-55A6CEDD7CCD}"/>
              </a:ext>
            </a:extLst>
          </p:cNvPr>
          <p:cNvPicPr>
            <a:picLocks noChangeAspect="1"/>
          </p:cNvPicPr>
          <p:nvPr/>
        </p:nvPicPr>
        <p:blipFill>
          <a:blip r:embed="rId4"/>
          <a:stretch>
            <a:fillRect/>
          </a:stretch>
        </p:blipFill>
        <p:spPr>
          <a:xfrm>
            <a:off x="7610617" y="1402229"/>
            <a:ext cx="3735408" cy="3192922"/>
          </a:xfrm>
          <a:prstGeom prst="rect">
            <a:avLst/>
          </a:prstGeom>
        </p:spPr>
      </p:pic>
      <p:sp>
        <p:nvSpPr>
          <p:cNvPr id="3" name="TextBox 2">
            <a:extLst>
              <a:ext uri="{FF2B5EF4-FFF2-40B4-BE49-F238E27FC236}">
                <a16:creationId xmlns:a16="http://schemas.microsoft.com/office/drawing/2014/main" id="{0580BAC5-909B-47A1-B275-B463EEE2A01F}"/>
              </a:ext>
            </a:extLst>
          </p:cNvPr>
          <p:cNvSpPr txBox="1"/>
          <p:nvPr/>
        </p:nvSpPr>
        <p:spPr>
          <a:xfrm>
            <a:off x="1636723" y="3914679"/>
            <a:ext cx="5889322" cy="923330"/>
          </a:xfrm>
          <a:prstGeom prst="rect">
            <a:avLst/>
          </a:prstGeom>
          <a:noFill/>
        </p:spPr>
        <p:txBody>
          <a:bodyPr wrap="square" rtlCol="0">
            <a:spAutoFit/>
          </a:bodyPr>
          <a:lstStyle/>
          <a:p>
            <a:r>
              <a:rPr lang="en-US" sz="1700" b="0" i="0" dirty="0">
                <a:solidFill>
                  <a:srgbClr val="202124"/>
                </a:solidFill>
                <a:effectLst/>
                <a:latin typeface="Google Sans"/>
              </a:rPr>
              <a:t>Can't Unsee is </a:t>
            </a:r>
            <a:r>
              <a:rPr lang="en-US" sz="1700" b="0" i="0" dirty="0">
                <a:solidFill>
                  <a:srgbClr val="040C28"/>
                </a:solidFill>
                <a:effectLst/>
                <a:latin typeface="Google Sans"/>
              </a:rPr>
              <a:t>a game designed to sharpen your attention to detail and creativity</a:t>
            </a:r>
            <a:r>
              <a:rPr lang="en-US" sz="1700" b="0" i="0" dirty="0">
                <a:solidFill>
                  <a:srgbClr val="202124"/>
                </a:solidFill>
                <a:effectLst/>
                <a:latin typeface="Google Sans"/>
              </a:rPr>
              <a:t>. The goal of the game is to identify which design elements of two near-identical objects are different</a:t>
            </a:r>
            <a:r>
              <a:rPr lang="en-US" b="0" i="0" dirty="0">
                <a:solidFill>
                  <a:srgbClr val="202124"/>
                </a:solidFill>
                <a:effectLst/>
                <a:latin typeface="Google Sans"/>
              </a:rPr>
              <a:t>.</a:t>
            </a:r>
            <a:endParaRPr lang="en-IN" dirty="0"/>
          </a:p>
        </p:txBody>
      </p:sp>
    </p:spTree>
    <p:extLst>
      <p:ext uri="{BB962C8B-B14F-4D97-AF65-F5344CB8AC3E}">
        <p14:creationId xmlns:p14="http://schemas.microsoft.com/office/powerpoint/2010/main" val="93497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pPr lvl="0">
              <a:defRPr cap="all"/>
            </a:pPr>
            <a:r>
              <a:rPr lang="en-US" dirty="0"/>
              <a:t>CAN’T UNSEE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04</a:t>
            </a:r>
          </a:p>
        </p:txBody>
      </p:sp>
      <p:pic>
        <p:nvPicPr>
          <p:cNvPr id="6" name="Picture 5">
            <a:extLst>
              <a:ext uri="{FF2B5EF4-FFF2-40B4-BE49-F238E27FC236}">
                <a16:creationId xmlns:a16="http://schemas.microsoft.com/office/drawing/2014/main" id="{D6F70A71-2B22-AF46-EA10-E31490338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902" y="709127"/>
            <a:ext cx="5529942" cy="2904539"/>
          </a:xfrm>
          <a:prstGeom prst="rect">
            <a:avLst/>
          </a:prstGeom>
        </p:spPr>
      </p:pic>
      <p:pic>
        <p:nvPicPr>
          <p:cNvPr id="12" name="Picture 11">
            <a:extLst>
              <a:ext uri="{FF2B5EF4-FFF2-40B4-BE49-F238E27FC236}">
                <a16:creationId xmlns:a16="http://schemas.microsoft.com/office/drawing/2014/main" id="{E235F520-AD52-56BC-CB47-76B43043E730}"/>
              </a:ext>
            </a:extLst>
          </p:cNvPr>
          <p:cNvPicPr>
            <a:picLocks noChangeAspect="1"/>
          </p:cNvPicPr>
          <p:nvPr/>
        </p:nvPicPr>
        <p:blipFill rotWithShape="1">
          <a:blip r:embed="rId4">
            <a:extLst>
              <a:ext uri="{28A0092B-C50C-407E-A947-70E740481C1C}">
                <a14:useLocalDpi xmlns:a14="http://schemas.microsoft.com/office/drawing/2010/main" val="0"/>
              </a:ext>
            </a:extLst>
          </a:blip>
          <a:srcRect l="16697" r="17473"/>
          <a:stretch/>
        </p:blipFill>
        <p:spPr>
          <a:xfrm>
            <a:off x="811763" y="1659984"/>
            <a:ext cx="2939143" cy="2511409"/>
          </a:xfrm>
          <a:prstGeom prst="rect">
            <a:avLst/>
          </a:prstGeom>
        </p:spPr>
      </p:pic>
    </p:spTree>
    <p:extLst>
      <p:ext uri="{BB962C8B-B14F-4D97-AF65-F5344CB8AC3E}">
        <p14:creationId xmlns:p14="http://schemas.microsoft.com/office/powerpoint/2010/main" val="381098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2453951" y="1995710"/>
            <a:ext cx="6979298" cy="369332"/>
          </a:xfrm>
          <a:prstGeom prst="rect">
            <a:avLst/>
          </a:prstGeom>
          <a:noFill/>
        </p:spPr>
        <p:txBody>
          <a:bodyPr wrap="square" rtlCol="0">
            <a:spAutoFit/>
          </a:bodyPr>
          <a:lstStyle/>
          <a:p>
            <a:pPr lvl="0">
              <a:defRPr cap="all"/>
            </a:pPr>
            <a:r>
              <a:rPr lang="en-US" dirty="0"/>
              <a:t>CAN’T UNSEE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2817845" y="1294296"/>
            <a:ext cx="1464906" cy="830997"/>
          </a:xfrm>
          <a:prstGeom prst="rect">
            <a:avLst/>
          </a:prstGeom>
          <a:noFill/>
        </p:spPr>
        <p:txBody>
          <a:bodyPr wrap="square" rtlCol="0">
            <a:spAutoFit/>
          </a:bodyPr>
          <a:lstStyle/>
          <a:p>
            <a:r>
              <a:rPr lang="en-IN" sz="4800" dirty="0"/>
              <a:t>04</a:t>
            </a:r>
          </a:p>
        </p:txBody>
      </p:sp>
      <p:pic>
        <p:nvPicPr>
          <p:cNvPr id="6" name="Picture 5">
            <a:extLst>
              <a:ext uri="{FF2B5EF4-FFF2-40B4-BE49-F238E27FC236}">
                <a16:creationId xmlns:a16="http://schemas.microsoft.com/office/drawing/2014/main" id="{D6F70A71-2B22-AF46-EA10-E31490338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902" y="709127"/>
            <a:ext cx="5529942" cy="2904539"/>
          </a:xfrm>
          <a:prstGeom prst="rect">
            <a:avLst/>
          </a:prstGeom>
        </p:spPr>
      </p:pic>
      <p:pic>
        <p:nvPicPr>
          <p:cNvPr id="2" name="Picture 1">
            <a:extLst>
              <a:ext uri="{FF2B5EF4-FFF2-40B4-BE49-F238E27FC236}">
                <a16:creationId xmlns:a16="http://schemas.microsoft.com/office/drawing/2014/main" id="{BDFB1776-A018-4525-8AA4-95DD481754A9}"/>
              </a:ext>
            </a:extLst>
          </p:cNvPr>
          <p:cNvPicPr>
            <a:picLocks noChangeAspect="1"/>
          </p:cNvPicPr>
          <p:nvPr/>
        </p:nvPicPr>
        <p:blipFill rotWithShape="1">
          <a:blip r:embed="rId4"/>
          <a:srcRect l="-1598" t="10482" r="1598" b="13580"/>
          <a:stretch/>
        </p:blipFill>
        <p:spPr>
          <a:xfrm>
            <a:off x="2743507" y="3909526"/>
            <a:ext cx="3879318" cy="2518046"/>
          </a:xfrm>
          <a:prstGeom prst="rect">
            <a:avLst/>
          </a:prstGeom>
        </p:spPr>
      </p:pic>
    </p:spTree>
    <p:extLst>
      <p:ext uri="{BB962C8B-B14F-4D97-AF65-F5344CB8AC3E}">
        <p14:creationId xmlns:p14="http://schemas.microsoft.com/office/powerpoint/2010/main" val="361779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F3595-E190-5363-6C7C-D0E7C2D04F9C}"/>
              </a:ext>
            </a:extLst>
          </p:cNvPr>
          <p:cNvSpPr txBox="1"/>
          <p:nvPr/>
        </p:nvSpPr>
        <p:spPr>
          <a:xfrm>
            <a:off x="910864" y="1672414"/>
            <a:ext cx="3077502" cy="646331"/>
          </a:xfrm>
          <a:prstGeom prst="rect">
            <a:avLst/>
          </a:prstGeom>
          <a:noFill/>
        </p:spPr>
        <p:txBody>
          <a:bodyPr wrap="square" rtlCol="0">
            <a:spAutoFit/>
          </a:bodyPr>
          <a:lstStyle/>
          <a:p>
            <a:r>
              <a:rPr lang="en-IN" dirty="0">
                <a:latin typeface="Bell MT" panose="02020503060305020303" pitchFamily="18" charset="0"/>
              </a:rPr>
              <a:t>Janhawi Paswan</a:t>
            </a:r>
          </a:p>
          <a:p>
            <a:r>
              <a:rPr lang="en-IN" dirty="0">
                <a:latin typeface="Bell MT" panose="02020503060305020303" pitchFamily="18" charset="0"/>
              </a:rPr>
              <a:t>@genialjam</a:t>
            </a:r>
          </a:p>
        </p:txBody>
      </p:sp>
      <p:sp>
        <p:nvSpPr>
          <p:cNvPr id="3" name="Content Placeholder 2">
            <a:extLst>
              <a:ext uri="{FF2B5EF4-FFF2-40B4-BE49-F238E27FC236}">
                <a16:creationId xmlns:a16="http://schemas.microsoft.com/office/drawing/2014/main" id="{7E053B2D-F93D-D1AA-15E5-94C82A9062BA}"/>
              </a:ext>
            </a:extLst>
          </p:cNvPr>
          <p:cNvSpPr txBox="1">
            <a:spLocks/>
          </p:cNvSpPr>
          <p:nvPr/>
        </p:nvSpPr>
        <p:spPr>
          <a:xfrm>
            <a:off x="828185" y="2921700"/>
            <a:ext cx="9905998" cy="1752299"/>
          </a:xfrm>
          <a:prstGeom prst="rect">
            <a:avLst/>
          </a:prstGeom>
        </p:spPr>
        <p:txBody>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en-IN" dirty="0">
                <a:latin typeface="Berlin Sans FB Demi" panose="020E0802020502020306" pitchFamily="34" charset="0"/>
                <a:ea typeface="Microsoft JhengHei Light" panose="020B0304030504040204" pitchFamily="34" charset="-120"/>
              </a:rPr>
              <a:t>Thank you for taking the time to read.</a:t>
            </a:r>
          </a:p>
          <a:p>
            <a:pPr marL="0" indent="0">
              <a:buFont typeface="Garamond" pitchFamily="18" charset="0"/>
              <a:buNone/>
            </a:pPr>
            <a:r>
              <a:rPr lang="en-IN" dirty="0">
                <a:latin typeface="Berlin Sans FB Demi" panose="020E0802020502020306" pitchFamily="34" charset="0"/>
                <a:ea typeface="Microsoft JhengHei Light" panose="020B0304030504040204" pitchFamily="34" charset="-120"/>
              </a:rPr>
              <a:t>If you liked this, follow me for more.</a:t>
            </a:r>
          </a:p>
          <a:p>
            <a:pPr marL="0" indent="0">
              <a:buFont typeface="Garamond" pitchFamily="18" charset="0"/>
              <a:buNone/>
            </a:pPr>
            <a:r>
              <a:rPr lang="en-IN" dirty="0">
                <a:latin typeface="Berlin Sans FB Demi" panose="020E0802020502020306" pitchFamily="34" charset="0"/>
                <a:ea typeface="Microsoft JhengHei Light" panose="020B0304030504040204" pitchFamily="34" charset="-120"/>
              </a:rPr>
              <a:t>Sincerely yours, Janhawi Paswan.</a:t>
            </a:r>
          </a:p>
          <a:p>
            <a:pPr marL="0" indent="0">
              <a:buFont typeface="Garamond" pitchFamily="18" charset="0"/>
              <a:buNone/>
            </a:pPr>
            <a:endParaRPr lang="en-IN"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021685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503295779"/>
              </p:ext>
            </p:extLst>
          </p:nvPr>
        </p:nvGraphicFramePr>
        <p:xfrm>
          <a:off x="908180" y="2040968"/>
          <a:ext cx="7340082" cy="3077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462C56A4-E25F-6483-2834-A36CF670F900}"/>
              </a:ext>
            </a:extLst>
          </p:cNvPr>
          <p:cNvSpPr/>
          <p:nvPr/>
        </p:nvSpPr>
        <p:spPr>
          <a:xfrm>
            <a:off x="8471574" y="2187250"/>
            <a:ext cx="2286000" cy="28069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5512714-01D3-0E04-9A23-94EC06E43500}"/>
              </a:ext>
            </a:extLst>
          </p:cNvPr>
          <p:cNvSpPr txBox="1"/>
          <p:nvPr/>
        </p:nvSpPr>
        <p:spPr>
          <a:xfrm>
            <a:off x="8602823" y="2187250"/>
            <a:ext cx="1660849" cy="923330"/>
          </a:xfrm>
          <a:prstGeom prst="rect">
            <a:avLst/>
          </a:prstGeom>
          <a:noFill/>
        </p:spPr>
        <p:txBody>
          <a:bodyPr wrap="square" rtlCol="0">
            <a:spAutoFit/>
          </a:bodyPr>
          <a:lstStyle/>
          <a:p>
            <a:r>
              <a:rPr lang="en-IN" sz="5400" dirty="0">
                <a:solidFill>
                  <a:schemeClr val="bg1"/>
                </a:solidFill>
              </a:rPr>
              <a:t>04</a:t>
            </a:r>
          </a:p>
        </p:txBody>
      </p:sp>
      <p:sp>
        <p:nvSpPr>
          <p:cNvPr id="7" name="TextBox 6">
            <a:extLst>
              <a:ext uri="{FF2B5EF4-FFF2-40B4-BE49-F238E27FC236}">
                <a16:creationId xmlns:a16="http://schemas.microsoft.com/office/drawing/2014/main" id="{2B797C74-1DFB-C835-E9EC-1A46C698FE68}"/>
              </a:ext>
            </a:extLst>
          </p:cNvPr>
          <p:cNvSpPr txBox="1"/>
          <p:nvPr/>
        </p:nvSpPr>
        <p:spPr>
          <a:xfrm>
            <a:off x="8602823" y="3193423"/>
            <a:ext cx="1866123" cy="1107996"/>
          </a:xfrm>
          <a:prstGeom prst="rect">
            <a:avLst/>
          </a:prstGeom>
          <a:noFill/>
        </p:spPr>
        <p:txBody>
          <a:bodyPr wrap="square" rtlCol="0">
            <a:spAutoFit/>
          </a:bodyPr>
          <a:lstStyle/>
          <a:p>
            <a:r>
              <a:rPr lang="en-US" sz="2400" dirty="0">
                <a:solidFill>
                  <a:schemeClr val="bg1"/>
                </a:solidFill>
              </a:rPr>
              <a:t>CAN’T </a:t>
            </a:r>
          </a:p>
          <a:p>
            <a:r>
              <a:rPr lang="en-US" sz="2400" dirty="0">
                <a:solidFill>
                  <a:schemeClr val="bg1"/>
                </a:solidFill>
              </a:rPr>
              <a:t>UNSEE</a:t>
            </a:r>
          </a:p>
          <a:p>
            <a:endParaRPr lang="en-IN" dirty="0"/>
          </a:p>
        </p:txBody>
      </p:sp>
      <p:sp>
        <p:nvSpPr>
          <p:cNvPr id="6" name="Rectangle 5">
            <a:extLst>
              <a:ext uri="{FF2B5EF4-FFF2-40B4-BE49-F238E27FC236}">
                <a16:creationId xmlns:a16="http://schemas.microsoft.com/office/drawing/2014/main" id="{B1B033CC-3CB6-8A04-9FB8-F0C0DB8B2FDA}"/>
              </a:ext>
            </a:extLst>
          </p:cNvPr>
          <p:cNvSpPr/>
          <p:nvPr/>
        </p:nvSpPr>
        <p:spPr>
          <a:xfrm>
            <a:off x="419367" y="971298"/>
            <a:ext cx="10745021" cy="523220"/>
          </a:xfrm>
          <a:prstGeom prst="rect">
            <a:avLst/>
          </a:prstGeom>
          <a:noFill/>
        </p:spPr>
        <p:txBody>
          <a:bodyPr wrap="square" lIns="91440" tIns="45720" rIns="91440" bIns="45720">
            <a:spAutoFit/>
          </a:bodyPr>
          <a:lstStyle/>
          <a:p>
            <a:pPr algn="ctr"/>
            <a:r>
              <a:rPr lang="en-US" sz="28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rPr>
              <a:t>Enhance your Design creativity through Gaming experience</a:t>
            </a:r>
            <a:endParaRPr lang="en-IN" sz="28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endParaRPr>
          </a:p>
        </p:txBody>
      </p:sp>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563698813"/>
              </p:ext>
            </p:extLst>
          </p:nvPr>
        </p:nvGraphicFramePr>
        <p:xfrm>
          <a:off x="908180" y="2040968"/>
          <a:ext cx="7340082" cy="3077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462C56A4-E25F-6483-2834-A36CF670F900}"/>
              </a:ext>
            </a:extLst>
          </p:cNvPr>
          <p:cNvSpPr/>
          <p:nvPr/>
        </p:nvSpPr>
        <p:spPr>
          <a:xfrm>
            <a:off x="8462865" y="2166315"/>
            <a:ext cx="2286000" cy="28069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5512714-01D3-0E04-9A23-94EC06E43500}"/>
              </a:ext>
            </a:extLst>
          </p:cNvPr>
          <p:cNvSpPr txBox="1"/>
          <p:nvPr/>
        </p:nvSpPr>
        <p:spPr>
          <a:xfrm>
            <a:off x="8602823" y="2187250"/>
            <a:ext cx="1660849" cy="923330"/>
          </a:xfrm>
          <a:prstGeom prst="rect">
            <a:avLst/>
          </a:prstGeom>
          <a:noFill/>
        </p:spPr>
        <p:txBody>
          <a:bodyPr wrap="square" rtlCol="0">
            <a:spAutoFit/>
          </a:bodyPr>
          <a:lstStyle/>
          <a:p>
            <a:r>
              <a:rPr lang="en-IN" sz="5400" dirty="0">
                <a:solidFill>
                  <a:schemeClr val="bg1"/>
                </a:solidFill>
              </a:rPr>
              <a:t>04</a:t>
            </a:r>
          </a:p>
        </p:txBody>
      </p:sp>
      <p:pic>
        <p:nvPicPr>
          <p:cNvPr id="10" name="Picture 9">
            <a:extLst>
              <a:ext uri="{FF2B5EF4-FFF2-40B4-BE49-F238E27FC236}">
                <a16:creationId xmlns:a16="http://schemas.microsoft.com/office/drawing/2014/main" id="{450EBB1B-7512-818F-AFED-6E89AA9D6BEC}"/>
              </a:ext>
            </a:extLst>
          </p:cNvPr>
          <p:cNvPicPr>
            <a:picLocks noChangeAspect="1"/>
          </p:cNvPicPr>
          <p:nvPr/>
        </p:nvPicPr>
        <p:blipFill rotWithShape="1">
          <a:blip r:embed="rId8">
            <a:extLst>
              <a:ext uri="{28A0092B-C50C-407E-A947-70E740481C1C}">
                <a14:useLocalDpi xmlns:a14="http://schemas.microsoft.com/office/drawing/2010/main" val="0"/>
              </a:ext>
            </a:extLst>
          </a:blip>
          <a:srcRect l="22572" t="22272" r="18749" b="23861"/>
          <a:stretch/>
        </p:blipFill>
        <p:spPr>
          <a:xfrm>
            <a:off x="8462865" y="3512043"/>
            <a:ext cx="2671354" cy="1164460"/>
          </a:xfrm>
          <a:prstGeom prst="rect">
            <a:avLst/>
          </a:prstGeom>
        </p:spPr>
      </p:pic>
      <p:pic>
        <p:nvPicPr>
          <p:cNvPr id="12" name="Picture 11">
            <a:extLst>
              <a:ext uri="{FF2B5EF4-FFF2-40B4-BE49-F238E27FC236}">
                <a16:creationId xmlns:a16="http://schemas.microsoft.com/office/drawing/2014/main" id="{A1129004-4AC0-2D21-5016-E3D3B595287F}"/>
              </a:ext>
            </a:extLst>
          </p:cNvPr>
          <p:cNvPicPr>
            <a:picLocks noChangeAspect="1"/>
          </p:cNvPicPr>
          <p:nvPr/>
        </p:nvPicPr>
        <p:blipFill rotWithShape="1">
          <a:blip r:embed="rId9">
            <a:extLst>
              <a:ext uri="{28A0092B-C50C-407E-A947-70E740481C1C}">
                <a14:useLocalDpi xmlns:a14="http://schemas.microsoft.com/office/drawing/2010/main" val="0"/>
              </a:ext>
            </a:extLst>
          </a:blip>
          <a:srcRect l="24356" t="12080" r="21875" b="40915"/>
          <a:stretch/>
        </p:blipFill>
        <p:spPr>
          <a:xfrm>
            <a:off x="3400514" y="3724003"/>
            <a:ext cx="2355414" cy="1905000"/>
          </a:xfrm>
          <a:prstGeom prst="rect">
            <a:avLst/>
          </a:prstGeom>
        </p:spPr>
      </p:pic>
      <p:pic>
        <p:nvPicPr>
          <p:cNvPr id="14" name="Picture 13">
            <a:extLst>
              <a:ext uri="{FF2B5EF4-FFF2-40B4-BE49-F238E27FC236}">
                <a16:creationId xmlns:a16="http://schemas.microsoft.com/office/drawing/2014/main" id="{FA8C18A9-EC80-9E43-62C0-DD625AE1F2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2020" y="3282355"/>
            <a:ext cx="1905000" cy="1905000"/>
          </a:xfrm>
          <a:prstGeom prst="rect">
            <a:avLst/>
          </a:prstGeom>
        </p:spPr>
      </p:pic>
      <p:pic>
        <p:nvPicPr>
          <p:cNvPr id="16" name="Picture 15">
            <a:extLst>
              <a:ext uri="{FF2B5EF4-FFF2-40B4-BE49-F238E27FC236}">
                <a16:creationId xmlns:a16="http://schemas.microsoft.com/office/drawing/2014/main" id="{E64F063A-02C9-A22F-0534-9B85A99865D6}"/>
              </a:ext>
            </a:extLst>
          </p:cNvPr>
          <p:cNvPicPr>
            <a:picLocks noChangeAspect="1"/>
          </p:cNvPicPr>
          <p:nvPr/>
        </p:nvPicPr>
        <p:blipFill rotWithShape="1">
          <a:blip r:embed="rId11">
            <a:extLst>
              <a:ext uri="{28A0092B-C50C-407E-A947-70E740481C1C}">
                <a14:useLocalDpi xmlns:a14="http://schemas.microsoft.com/office/drawing/2010/main" val="0"/>
              </a:ext>
            </a:extLst>
          </a:blip>
          <a:srcRect t="9831" r="22776"/>
          <a:stretch/>
        </p:blipFill>
        <p:spPr>
          <a:xfrm>
            <a:off x="5908455" y="4068412"/>
            <a:ext cx="2339807" cy="1809607"/>
          </a:xfrm>
          <a:prstGeom prst="rect">
            <a:avLst/>
          </a:prstGeom>
        </p:spPr>
      </p:pic>
    </p:spTree>
    <p:extLst>
      <p:ext uri="{BB962C8B-B14F-4D97-AF65-F5344CB8AC3E}">
        <p14:creationId xmlns:p14="http://schemas.microsoft.com/office/powerpoint/2010/main" val="365902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pPr lvl="0">
              <a:defRPr cap="all"/>
            </a:pPr>
            <a:r>
              <a:rPr lang="en-US" sz="1800" dirty="0"/>
              <a:t>The Boolean game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01</a:t>
            </a:r>
          </a:p>
        </p:txBody>
      </p:sp>
      <p:pic>
        <p:nvPicPr>
          <p:cNvPr id="4" name="Picture 3">
            <a:extLst>
              <a:ext uri="{FF2B5EF4-FFF2-40B4-BE49-F238E27FC236}">
                <a16:creationId xmlns:a16="http://schemas.microsoft.com/office/drawing/2014/main" id="{0BCB491A-6335-8B25-D99F-D1A107BE0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20808" y="974413"/>
            <a:ext cx="6046844" cy="3508873"/>
          </a:xfrm>
          <a:prstGeom prst="rect">
            <a:avLst/>
          </a:prstGeom>
        </p:spPr>
      </p:pic>
    </p:spTree>
    <p:extLst>
      <p:ext uri="{BB962C8B-B14F-4D97-AF65-F5344CB8AC3E}">
        <p14:creationId xmlns:p14="http://schemas.microsoft.com/office/powerpoint/2010/main" val="211930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483568" y="3429000"/>
            <a:ext cx="6979298" cy="369332"/>
          </a:xfrm>
          <a:prstGeom prst="rect">
            <a:avLst/>
          </a:prstGeom>
          <a:noFill/>
        </p:spPr>
        <p:txBody>
          <a:bodyPr wrap="square" rtlCol="0">
            <a:spAutoFit/>
          </a:bodyPr>
          <a:lstStyle/>
          <a:p>
            <a:pPr lvl="0">
              <a:defRPr cap="all"/>
            </a:pPr>
            <a:r>
              <a:rPr lang="en-US" sz="1800" dirty="0">
                <a:solidFill>
                  <a:schemeClr val="bg1"/>
                </a:solidFill>
              </a:rPr>
              <a:t>The Boolean game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3899838" y="2886665"/>
            <a:ext cx="1464906" cy="830997"/>
          </a:xfrm>
          <a:prstGeom prst="rect">
            <a:avLst/>
          </a:prstGeom>
          <a:noFill/>
        </p:spPr>
        <p:txBody>
          <a:bodyPr wrap="square" rtlCol="0">
            <a:spAutoFit/>
          </a:bodyPr>
          <a:lstStyle/>
          <a:p>
            <a:r>
              <a:rPr lang="en-IN" sz="4800" dirty="0"/>
              <a:t>01</a:t>
            </a:r>
          </a:p>
        </p:txBody>
      </p:sp>
      <p:pic>
        <p:nvPicPr>
          <p:cNvPr id="4" name="Picture 3">
            <a:extLst>
              <a:ext uri="{FF2B5EF4-FFF2-40B4-BE49-F238E27FC236}">
                <a16:creationId xmlns:a16="http://schemas.microsoft.com/office/drawing/2014/main" id="{0BCB491A-6335-8B25-D99F-D1A107BE0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8355" y="836279"/>
            <a:ext cx="5666183" cy="2800714"/>
          </a:xfrm>
          <a:prstGeom prst="rect">
            <a:avLst/>
          </a:prstGeom>
        </p:spPr>
      </p:pic>
      <p:pic>
        <p:nvPicPr>
          <p:cNvPr id="2" name="Picture 1">
            <a:extLst>
              <a:ext uri="{FF2B5EF4-FFF2-40B4-BE49-F238E27FC236}">
                <a16:creationId xmlns:a16="http://schemas.microsoft.com/office/drawing/2014/main" id="{F55CED48-2C54-364B-DBDA-8170276E0C3A}"/>
              </a:ext>
            </a:extLst>
          </p:cNvPr>
          <p:cNvPicPr>
            <a:picLocks noChangeAspect="1"/>
          </p:cNvPicPr>
          <p:nvPr/>
        </p:nvPicPr>
        <p:blipFill>
          <a:blip r:embed="rId4"/>
          <a:stretch>
            <a:fillRect/>
          </a:stretch>
        </p:blipFill>
        <p:spPr>
          <a:xfrm>
            <a:off x="7895303" y="1111316"/>
            <a:ext cx="2293893" cy="2335372"/>
          </a:xfrm>
          <a:prstGeom prst="rect">
            <a:avLst/>
          </a:prstGeom>
        </p:spPr>
      </p:pic>
      <p:sp>
        <p:nvSpPr>
          <p:cNvPr id="3" name="TextBox 2">
            <a:extLst>
              <a:ext uri="{FF2B5EF4-FFF2-40B4-BE49-F238E27FC236}">
                <a16:creationId xmlns:a16="http://schemas.microsoft.com/office/drawing/2014/main" id="{481637D3-21B9-0A2A-8A46-A220465B39B5}"/>
              </a:ext>
            </a:extLst>
          </p:cNvPr>
          <p:cNvSpPr txBox="1"/>
          <p:nvPr/>
        </p:nvSpPr>
        <p:spPr>
          <a:xfrm>
            <a:off x="1602658" y="4119716"/>
            <a:ext cx="9016181" cy="1077218"/>
          </a:xfrm>
          <a:prstGeom prst="rect">
            <a:avLst/>
          </a:prstGeom>
          <a:noFill/>
        </p:spPr>
        <p:txBody>
          <a:bodyPr wrap="square" rtlCol="0">
            <a:spAutoFit/>
          </a:bodyPr>
          <a:lstStyle/>
          <a:p>
            <a:r>
              <a:rPr lang="en-US" sz="1600" b="0" i="0" dirty="0">
                <a:solidFill>
                  <a:schemeClr val="bg1">
                    <a:lumMod val="65000"/>
                  </a:schemeClr>
                </a:solidFill>
                <a:effectLst/>
                <a:latin typeface="Google Sans"/>
              </a:rPr>
              <a:t>Abstract Boolean games are a framework for reasoning about the rational behavior of agents whose goals are formalized using propositional formulas. Compared. to normal form games, a well-studied and related game framework, Boolean games. allow for an intuitive and more compact representation of the agents' goals.</a:t>
            </a:r>
            <a:endParaRPr lang="en-IN" sz="1600" dirty="0">
              <a:solidFill>
                <a:schemeClr val="bg1">
                  <a:lumMod val="65000"/>
                </a:schemeClr>
              </a:solidFill>
            </a:endParaRPr>
          </a:p>
        </p:txBody>
      </p:sp>
    </p:spTree>
    <p:extLst>
      <p:ext uri="{BB962C8B-B14F-4D97-AF65-F5344CB8AC3E}">
        <p14:creationId xmlns:p14="http://schemas.microsoft.com/office/powerpoint/2010/main" val="379486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pPr lvl="0">
              <a:defRPr cap="all"/>
            </a:pPr>
            <a:r>
              <a:rPr lang="en-US" sz="1800" dirty="0">
                <a:solidFill>
                  <a:schemeClr val="bg1"/>
                </a:solidFill>
              </a:rPr>
              <a:t>The Boolean game</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01</a:t>
            </a:r>
          </a:p>
        </p:txBody>
      </p:sp>
      <p:pic>
        <p:nvPicPr>
          <p:cNvPr id="4" name="Picture 3">
            <a:extLst>
              <a:ext uri="{FF2B5EF4-FFF2-40B4-BE49-F238E27FC236}">
                <a16:creationId xmlns:a16="http://schemas.microsoft.com/office/drawing/2014/main" id="{0BCB491A-6335-8B25-D99F-D1A107BE0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588734"/>
            <a:ext cx="5666183" cy="2800714"/>
          </a:xfrm>
          <a:prstGeom prst="rect">
            <a:avLst/>
          </a:prstGeom>
        </p:spPr>
      </p:pic>
      <p:pic>
        <p:nvPicPr>
          <p:cNvPr id="2" name="Picture 1">
            <a:extLst>
              <a:ext uri="{FF2B5EF4-FFF2-40B4-BE49-F238E27FC236}">
                <a16:creationId xmlns:a16="http://schemas.microsoft.com/office/drawing/2014/main" id="{F55CED48-2C54-364B-DBDA-8170276E0C3A}"/>
              </a:ext>
            </a:extLst>
          </p:cNvPr>
          <p:cNvPicPr>
            <a:picLocks noChangeAspect="1"/>
          </p:cNvPicPr>
          <p:nvPr/>
        </p:nvPicPr>
        <p:blipFill>
          <a:blip r:embed="rId4"/>
          <a:stretch>
            <a:fillRect/>
          </a:stretch>
        </p:blipFill>
        <p:spPr>
          <a:xfrm>
            <a:off x="1513306" y="2447951"/>
            <a:ext cx="2658086" cy="2700762"/>
          </a:xfrm>
          <a:prstGeom prst="rect">
            <a:avLst/>
          </a:prstGeom>
        </p:spPr>
      </p:pic>
    </p:spTree>
    <p:extLst>
      <p:ext uri="{BB962C8B-B14F-4D97-AF65-F5344CB8AC3E}">
        <p14:creationId xmlns:p14="http://schemas.microsoft.com/office/powerpoint/2010/main" val="328125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r>
              <a:rPr lang="en-IN" dirty="0"/>
              <a:t>WHAT IS THE HEX</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02</a:t>
            </a:r>
          </a:p>
        </p:txBody>
      </p:sp>
      <p:pic>
        <p:nvPicPr>
          <p:cNvPr id="17" name="Picture 16">
            <a:extLst>
              <a:ext uri="{FF2B5EF4-FFF2-40B4-BE49-F238E27FC236}">
                <a16:creationId xmlns:a16="http://schemas.microsoft.com/office/drawing/2014/main" id="{B577F62B-F126-000C-E7D2-312406C95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525" y="2001487"/>
            <a:ext cx="2080728" cy="2109257"/>
          </a:xfrm>
          <a:prstGeom prst="rect">
            <a:avLst/>
          </a:prstGeom>
        </p:spPr>
      </p:pic>
      <p:pic>
        <p:nvPicPr>
          <p:cNvPr id="20" name="Picture 19">
            <a:extLst>
              <a:ext uri="{FF2B5EF4-FFF2-40B4-BE49-F238E27FC236}">
                <a16:creationId xmlns:a16="http://schemas.microsoft.com/office/drawing/2014/main" id="{425F36D3-7276-1E35-A889-1D9921B294E9}"/>
              </a:ext>
            </a:extLst>
          </p:cNvPr>
          <p:cNvPicPr>
            <a:picLocks noChangeAspect="1"/>
          </p:cNvPicPr>
          <p:nvPr/>
        </p:nvPicPr>
        <p:blipFill>
          <a:blip r:embed="rId4"/>
          <a:stretch>
            <a:fillRect/>
          </a:stretch>
        </p:blipFill>
        <p:spPr>
          <a:xfrm>
            <a:off x="6697826" y="1228592"/>
            <a:ext cx="3579845" cy="2882152"/>
          </a:xfrm>
          <a:prstGeom prst="rect">
            <a:avLst/>
          </a:prstGeom>
        </p:spPr>
      </p:pic>
    </p:spTree>
    <p:extLst>
      <p:ext uri="{BB962C8B-B14F-4D97-AF65-F5344CB8AC3E}">
        <p14:creationId xmlns:p14="http://schemas.microsoft.com/office/powerpoint/2010/main" val="93359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D36E6-2813-6442-25DB-530F28D45C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4308612" cy="6462320"/>
          </a:xfrm>
          <a:prstGeom prst="rect">
            <a:avLst/>
          </a:prstGeom>
        </p:spPr>
      </p:pic>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rgbClr val="123A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r>
              <a:rPr lang="en-IN" dirty="0">
                <a:solidFill>
                  <a:schemeClr val="bg1"/>
                </a:solidFill>
              </a:rPr>
              <a:t>WHAT IS THE HEX</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t>02</a:t>
            </a:r>
          </a:p>
        </p:txBody>
      </p:sp>
      <p:pic>
        <p:nvPicPr>
          <p:cNvPr id="13" name="Picture 12">
            <a:extLst>
              <a:ext uri="{FF2B5EF4-FFF2-40B4-BE49-F238E27FC236}">
                <a16:creationId xmlns:a16="http://schemas.microsoft.com/office/drawing/2014/main" id="{A33A9A02-72E4-1183-0E95-5BE2BBDB7194}"/>
              </a:ext>
            </a:extLst>
          </p:cNvPr>
          <p:cNvPicPr>
            <a:picLocks noChangeAspect="1"/>
          </p:cNvPicPr>
          <p:nvPr/>
        </p:nvPicPr>
        <p:blipFill rotWithShape="1">
          <a:blip r:embed="rId4">
            <a:extLst>
              <a:ext uri="{28A0092B-C50C-407E-A947-70E740481C1C}">
                <a14:useLocalDpi xmlns:a14="http://schemas.microsoft.com/office/drawing/2010/main" val="0"/>
              </a:ext>
            </a:extLst>
          </a:blip>
          <a:srcRect l="15382" r="12475"/>
          <a:stretch/>
        </p:blipFill>
        <p:spPr>
          <a:xfrm>
            <a:off x="7430730" y="1165842"/>
            <a:ext cx="3471062" cy="2304661"/>
          </a:xfrm>
          <a:prstGeom prst="rect">
            <a:avLst/>
          </a:prstGeom>
        </p:spPr>
      </p:pic>
      <p:pic>
        <p:nvPicPr>
          <p:cNvPr id="17" name="Picture 16">
            <a:extLst>
              <a:ext uri="{FF2B5EF4-FFF2-40B4-BE49-F238E27FC236}">
                <a16:creationId xmlns:a16="http://schemas.microsoft.com/office/drawing/2014/main" id="{B577F62B-F126-000C-E7D2-312406C95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20538" y="4442249"/>
            <a:ext cx="1643299" cy="1582496"/>
          </a:xfrm>
          <a:prstGeom prst="rect">
            <a:avLst/>
          </a:prstGeom>
        </p:spPr>
      </p:pic>
    </p:spTree>
    <p:extLst>
      <p:ext uri="{BB962C8B-B14F-4D97-AF65-F5344CB8AC3E}">
        <p14:creationId xmlns:p14="http://schemas.microsoft.com/office/powerpoint/2010/main" val="322452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84BB9-E3E1-458C-C333-46B7BD17AAFD}"/>
              </a:ext>
            </a:extLst>
          </p:cNvPr>
          <p:cNvPicPr>
            <a:picLocks noChangeAspect="1"/>
          </p:cNvPicPr>
          <p:nvPr/>
        </p:nvPicPr>
        <p:blipFill>
          <a:blip r:embed="rId3"/>
          <a:stretch>
            <a:fillRect/>
          </a:stretch>
        </p:blipFill>
        <p:spPr>
          <a:xfrm>
            <a:off x="8926287" y="-322442"/>
            <a:ext cx="3281015" cy="4919202"/>
          </a:xfrm>
          <a:prstGeom prst="rect">
            <a:avLst/>
          </a:prstGeom>
        </p:spPr>
      </p:pic>
      <p:sp>
        <p:nvSpPr>
          <p:cNvPr id="8" name="Rectangle 7">
            <a:extLst>
              <a:ext uri="{FF2B5EF4-FFF2-40B4-BE49-F238E27FC236}">
                <a16:creationId xmlns:a16="http://schemas.microsoft.com/office/drawing/2014/main" id="{7402A612-3601-B013-7C3B-9BA8A1B3E1FC}"/>
              </a:ext>
            </a:extLst>
          </p:cNvPr>
          <p:cNvSpPr/>
          <p:nvPr/>
        </p:nvSpPr>
        <p:spPr>
          <a:xfrm>
            <a:off x="1259632" y="2912370"/>
            <a:ext cx="9591869" cy="251804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4956F92-7E0E-AE36-9D10-9043870AB69C}"/>
              </a:ext>
            </a:extLst>
          </p:cNvPr>
          <p:cNvSpPr txBox="1"/>
          <p:nvPr/>
        </p:nvSpPr>
        <p:spPr>
          <a:xfrm>
            <a:off x="1642188" y="3429000"/>
            <a:ext cx="6979298" cy="369332"/>
          </a:xfrm>
          <a:prstGeom prst="rect">
            <a:avLst/>
          </a:prstGeom>
          <a:noFill/>
        </p:spPr>
        <p:txBody>
          <a:bodyPr wrap="square" rtlCol="0">
            <a:spAutoFit/>
          </a:bodyPr>
          <a:lstStyle/>
          <a:p>
            <a:r>
              <a:rPr lang="en-IN" dirty="0">
                <a:solidFill>
                  <a:schemeClr val="bg1">
                    <a:lumMod val="85000"/>
                  </a:schemeClr>
                </a:solidFill>
              </a:rPr>
              <a:t>WHAT IS THE HEX</a:t>
            </a:r>
          </a:p>
        </p:txBody>
      </p:sp>
      <p:sp>
        <p:nvSpPr>
          <p:cNvPr id="11" name="TextBox 10">
            <a:extLst>
              <a:ext uri="{FF2B5EF4-FFF2-40B4-BE49-F238E27FC236}">
                <a16:creationId xmlns:a16="http://schemas.microsoft.com/office/drawing/2014/main" id="{D6F1A1E2-E2FF-E1E3-26D6-552481A06827}"/>
              </a:ext>
            </a:extLst>
          </p:cNvPr>
          <p:cNvSpPr txBox="1"/>
          <p:nvPr/>
        </p:nvSpPr>
        <p:spPr>
          <a:xfrm>
            <a:off x="1754156" y="2496871"/>
            <a:ext cx="1464906" cy="830997"/>
          </a:xfrm>
          <a:prstGeom prst="rect">
            <a:avLst/>
          </a:prstGeom>
          <a:noFill/>
        </p:spPr>
        <p:txBody>
          <a:bodyPr wrap="square" rtlCol="0">
            <a:spAutoFit/>
          </a:bodyPr>
          <a:lstStyle/>
          <a:p>
            <a:r>
              <a:rPr lang="en-IN" sz="4800" dirty="0">
                <a:solidFill>
                  <a:schemeClr val="bg1"/>
                </a:solidFill>
              </a:rPr>
              <a:t>02</a:t>
            </a:r>
          </a:p>
        </p:txBody>
      </p:sp>
      <p:pic>
        <p:nvPicPr>
          <p:cNvPr id="13" name="Picture 12">
            <a:extLst>
              <a:ext uri="{FF2B5EF4-FFF2-40B4-BE49-F238E27FC236}">
                <a16:creationId xmlns:a16="http://schemas.microsoft.com/office/drawing/2014/main" id="{A33A9A02-72E4-1183-0E95-5BE2BBDB7194}"/>
              </a:ext>
            </a:extLst>
          </p:cNvPr>
          <p:cNvPicPr>
            <a:picLocks noChangeAspect="1"/>
          </p:cNvPicPr>
          <p:nvPr/>
        </p:nvPicPr>
        <p:blipFill rotWithShape="1">
          <a:blip r:embed="rId4">
            <a:extLst>
              <a:ext uri="{28A0092B-C50C-407E-A947-70E740481C1C}">
                <a14:useLocalDpi xmlns:a14="http://schemas.microsoft.com/office/drawing/2010/main" val="0"/>
              </a:ext>
            </a:extLst>
          </a:blip>
          <a:srcRect l="15382" r="12475"/>
          <a:stretch/>
        </p:blipFill>
        <p:spPr>
          <a:xfrm>
            <a:off x="4335624" y="380964"/>
            <a:ext cx="4590663" cy="3048036"/>
          </a:xfrm>
          <a:prstGeom prst="rect">
            <a:avLst/>
          </a:prstGeom>
        </p:spPr>
      </p:pic>
      <p:pic>
        <p:nvPicPr>
          <p:cNvPr id="17" name="Picture 16">
            <a:extLst>
              <a:ext uri="{FF2B5EF4-FFF2-40B4-BE49-F238E27FC236}">
                <a16:creationId xmlns:a16="http://schemas.microsoft.com/office/drawing/2014/main" id="{B577F62B-F126-000C-E7D2-312406C95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9535331" y="4462792"/>
            <a:ext cx="1643299" cy="1582496"/>
          </a:xfrm>
          <a:prstGeom prst="rect">
            <a:avLst/>
          </a:prstGeom>
        </p:spPr>
      </p:pic>
      <p:sp>
        <p:nvSpPr>
          <p:cNvPr id="2" name="TextBox 1">
            <a:extLst>
              <a:ext uri="{FF2B5EF4-FFF2-40B4-BE49-F238E27FC236}">
                <a16:creationId xmlns:a16="http://schemas.microsoft.com/office/drawing/2014/main" id="{F6186773-15A1-7EC5-6C57-78A8C27FECD2}"/>
              </a:ext>
            </a:extLst>
          </p:cNvPr>
          <p:cNvSpPr txBox="1"/>
          <p:nvPr/>
        </p:nvSpPr>
        <p:spPr>
          <a:xfrm>
            <a:off x="1642188" y="3913239"/>
            <a:ext cx="7688625" cy="923330"/>
          </a:xfrm>
          <a:prstGeom prst="rect">
            <a:avLst/>
          </a:prstGeom>
          <a:noFill/>
        </p:spPr>
        <p:txBody>
          <a:bodyPr wrap="square" rtlCol="0">
            <a:spAutoFit/>
          </a:bodyPr>
          <a:lstStyle/>
          <a:p>
            <a:r>
              <a:rPr lang="en-US" b="0" i="0" dirty="0">
                <a:solidFill>
                  <a:schemeClr val="bg1">
                    <a:lumMod val="75000"/>
                  </a:schemeClr>
                </a:solidFill>
                <a:effectLst/>
                <a:latin typeface="Google Sans"/>
              </a:rPr>
              <a:t>Hex Color game is a unique idle game in which you must work to develop a range of hexadecimal colors. With over 16,000 different colors to make this game has endless possibilities and will keep you entertained for hours.</a:t>
            </a:r>
            <a:endParaRPr lang="en-IN" dirty="0">
              <a:solidFill>
                <a:schemeClr val="bg1">
                  <a:lumMod val="75000"/>
                </a:schemeClr>
              </a:solidFill>
            </a:endParaRPr>
          </a:p>
        </p:txBody>
      </p:sp>
    </p:spTree>
    <p:extLst>
      <p:ext uri="{BB962C8B-B14F-4D97-AF65-F5344CB8AC3E}">
        <p14:creationId xmlns:p14="http://schemas.microsoft.com/office/powerpoint/2010/main" val="80759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188</TotalTime>
  <Words>328</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Microsoft JhengHei Light</vt:lpstr>
      <vt:lpstr>Bahnschrift</vt:lpstr>
      <vt:lpstr>Bell MT</vt:lpstr>
      <vt:lpstr>Berlin Sans FB Demi</vt:lpstr>
      <vt:lpstr>Calibri</vt:lpstr>
      <vt:lpstr>Century Gothic</vt:lpstr>
      <vt:lpstr>Eras Bold ITC</vt:lpstr>
      <vt:lpstr>Garamond</vt:lpstr>
      <vt:lpstr>Google Sans</vt:lpstr>
      <vt:lpstr>Wingdings 2</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Janhawi Paswan</dc:creator>
  <cp:lastModifiedBy>Janhawi Paswan</cp:lastModifiedBy>
  <cp:revision>1</cp:revision>
  <dcterms:created xsi:type="dcterms:W3CDTF">2023-05-22T05:29:25Z</dcterms:created>
  <dcterms:modified xsi:type="dcterms:W3CDTF">2023-05-22T15:04:16Z</dcterms:modified>
</cp:coreProperties>
</file>